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006666"/>
    <a:srgbClr val="54381C"/>
    <a:srgbClr val="A50021"/>
    <a:srgbClr val="FFFFA3"/>
    <a:srgbClr val="E6E6C4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3" autoAdjust="0"/>
    <p:restoredTop sz="94728" autoAdjust="0"/>
  </p:normalViewPr>
  <p:slideViewPr>
    <p:cSldViewPr>
      <p:cViewPr varScale="1">
        <p:scale>
          <a:sx n="95" d="100"/>
          <a:sy n="95" d="100"/>
        </p:scale>
        <p:origin x="149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18F325-DA22-3E49-8909-A9F7DBBE1339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71449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7AF80D-DC06-9D4F-8675-C41CD0124AF3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44614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F8698A-991C-1047-951A-FBE841AA1277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6390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564FD-3624-8741-A7F3-59D8E8522E06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87941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A28D5-F581-8247-ACCB-6D342D8E0002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5637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51338-4DBC-6845-B413-D1FC3DE63F6A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38589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2DCD3C-759A-0A40-95EF-10670CAF6CB3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39663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5EB448-488B-FF4E-ACF1-1EC73A57F8F6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45928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73B8A-4180-7F44-A6B5-FF68E9607044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21085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E3FC90-E6BD-6C43-9C83-53392B8E7AF6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24751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E0CA8-9619-B747-A916-2FFF6FE443AC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13266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_tradnl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_tradnl"/>
              <a:t>Haga clic para modificar el estilo de texto del patrón</a:t>
            </a:r>
          </a:p>
          <a:p>
            <a:pPr lvl="1"/>
            <a:r>
              <a:rPr lang="es-ES" altLang="es-ES_tradnl"/>
              <a:t>Segundo nivel</a:t>
            </a:r>
          </a:p>
          <a:p>
            <a:pPr lvl="2"/>
            <a:r>
              <a:rPr lang="es-ES" altLang="es-ES_tradnl"/>
              <a:t>Tercer nivel</a:t>
            </a:r>
          </a:p>
          <a:p>
            <a:pPr lvl="3"/>
            <a:r>
              <a:rPr lang="es-ES" altLang="es-ES_tradnl"/>
              <a:t>Cuarto nivel</a:t>
            </a:r>
          </a:p>
          <a:p>
            <a:pPr lvl="4"/>
            <a:r>
              <a:rPr lang="es-ES" altLang="es-ES_tradnl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s-ES_trad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s-ES_trad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4764175-085E-E042-84AB-15E2A781EF05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250825" y="5589588"/>
            <a:ext cx="4824413" cy="647700"/>
          </a:xfrm>
        </p:spPr>
        <p:txBody>
          <a:bodyPr anchor="ctr"/>
          <a:lstStyle/>
          <a:p>
            <a:pPr algn="l"/>
            <a:r>
              <a:rPr lang="es-ES" altLang="es-ES_tradnl" sz="3200" b="1" dirty="0">
                <a:solidFill>
                  <a:schemeClr val="bg1"/>
                </a:solidFill>
              </a:rPr>
              <a:t>RICO FOOD</a:t>
            </a:r>
          </a:p>
        </p:txBody>
      </p:sp>
      <p:sp>
        <p:nvSpPr>
          <p:cNvPr id="2217" name="Rectangle 169"/>
          <p:cNvSpPr>
            <a:spLocks noChangeArrowheads="1"/>
          </p:cNvSpPr>
          <p:nvPr/>
        </p:nvSpPr>
        <p:spPr bwMode="auto">
          <a:xfrm>
            <a:off x="4067175" y="5518298"/>
            <a:ext cx="4824413" cy="115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 altLang="es-ES_tradnl" sz="1800" b="1" dirty="0">
                <a:solidFill>
                  <a:schemeClr val="bg1"/>
                </a:solidFill>
              </a:rPr>
              <a:t>Alfredo </a:t>
            </a:r>
            <a:r>
              <a:rPr lang="en-US" altLang="es-ES_tradnl" sz="1800" b="1" dirty="0" err="1">
                <a:solidFill>
                  <a:schemeClr val="bg1"/>
                </a:solidFill>
              </a:rPr>
              <a:t>Hern</a:t>
            </a:r>
            <a:r>
              <a:rPr lang="es-ES" altLang="es-ES_tradnl" sz="1800" b="1" dirty="0">
                <a:solidFill>
                  <a:schemeClr val="bg1"/>
                </a:solidFill>
              </a:rPr>
              <a:t>a</a:t>
            </a:r>
            <a:r>
              <a:rPr lang="en-US" altLang="es-ES_tradnl" sz="1800" b="1" dirty="0" err="1">
                <a:solidFill>
                  <a:schemeClr val="bg1"/>
                </a:solidFill>
              </a:rPr>
              <a:t>ndez</a:t>
            </a:r>
            <a:r>
              <a:rPr lang="en-US" altLang="es-ES_tradnl" sz="1800" b="1" dirty="0">
                <a:solidFill>
                  <a:schemeClr val="bg1"/>
                </a:solidFill>
              </a:rPr>
              <a:t> </a:t>
            </a:r>
            <a:r>
              <a:rPr lang="en-US" altLang="es-ES_tradnl" sz="1800" b="1" dirty="0" err="1">
                <a:solidFill>
                  <a:schemeClr val="bg1"/>
                </a:solidFill>
              </a:rPr>
              <a:t>Rodr</a:t>
            </a:r>
            <a:r>
              <a:rPr lang="es-ES" altLang="es-ES_tradnl" sz="1800" b="1" dirty="0">
                <a:solidFill>
                  <a:schemeClr val="bg1"/>
                </a:solidFill>
              </a:rPr>
              <a:t>í</a:t>
            </a:r>
            <a:r>
              <a:rPr lang="en-US" altLang="es-ES_tradnl" sz="1800" b="1" dirty="0" err="1">
                <a:solidFill>
                  <a:schemeClr val="bg1"/>
                </a:solidFill>
              </a:rPr>
              <a:t>guez</a:t>
            </a:r>
            <a:endParaRPr lang="en-US" altLang="es-ES_tradnl" sz="1800" b="1" dirty="0">
              <a:solidFill>
                <a:schemeClr val="bg1"/>
              </a:solidFill>
            </a:endParaRPr>
          </a:p>
          <a:p>
            <a:pPr algn="r"/>
            <a:r>
              <a:rPr lang="en-US" altLang="es-ES_tradnl" sz="1800" b="1" dirty="0">
                <a:solidFill>
                  <a:schemeClr val="bg1"/>
                </a:solidFill>
              </a:rPr>
              <a:t>Maria Fernanda Gomez Ibarra</a:t>
            </a:r>
            <a:br>
              <a:rPr lang="en-US" altLang="es-ES_tradnl" sz="1800" b="1" dirty="0">
                <a:solidFill>
                  <a:schemeClr val="bg1"/>
                </a:solidFill>
              </a:rPr>
            </a:br>
            <a:r>
              <a:rPr lang="es-ES_tradnl" altLang="es-ES_tradnl" sz="1800" b="1" dirty="0">
                <a:solidFill>
                  <a:schemeClr val="bg1"/>
                </a:solidFill>
              </a:rPr>
              <a:t>Ingeniería en Software</a:t>
            </a:r>
            <a:r>
              <a:rPr lang="en-US" altLang="es-ES_tradnl" sz="1800" b="1" dirty="0">
                <a:solidFill>
                  <a:schemeClr val="bg1"/>
                </a:solidFill>
              </a:rPr>
              <a:t/>
            </a:r>
            <a:br>
              <a:rPr lang="en-US" altLang="es-ES_tradnl" sz="1800" b="1" dirty="0">
                <a:solidFill>
                  <a:schemeClr val="bg1"/>
                </a:solidFill>
              </a:rPr>
            </a:br>
            <a:r>
              <a:rPr lang="en-US" altLang="es-ES_tradnl" sz="1800" b="1" dirty="0">
                <a:solidFill>
                  <a:schemeClr val="bg1"/>
                </a:solidFill>
              </a:rPr>
              <a:t>Universidad </a:t>
            </a:r>
            <a:r>
              <a:rPr lang="en-US" altLang="es-ES_tradnl" sz="1800" b="1" dirty="0" err="1">
                <a:solidFill>
                  <a:schemeClr val="bg1"/>
                </a:solidFill>
              </a:rPr>
              <a:t>Politecnica</a:t>
            </a:r>
            <a:r>
              <a:rPr lang="en-US" altLang="es-ES_tradnl" sz="1800" b="1" dirty="0">
                <a:solidFill>
                  <a:schemeClr val="bg1"/>
                </a:solidFill>
              </a:rPr>
              <a:t> de Pachuca</a:t>
            </a:r>
            <a:endParaRPr lang="es-ES" altLang="es-ES_tradnl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r>
              <a:rPr lang="es-ES_tradnl" altLang="es-ES_tradnl" dirty="0">
                <a:solidFill>
                  <a:schemeClr val="bg1"/>
                </a:solidFill>
              </a:rPr>
              <a:t> </a:t>
            </a:r>
            <a:r>
              <a:rPr lang="es-ES_tradnl" altLang="es-ES_tradnl">
                <a:solidFill>
                  <a:schemeClr val="bg1"/>
                </a:solidFill>
              </a:rPr>
              <a:t>RICO </a:t>
            </a:r>
            <a:r>
              <a:rPr lang="es-ES_tradnl" altLang="es-ES_tradnl" dirty="0">
                <a:solidFill>
                  <a:schemeClr val="bg1"/>
                </a:solidFill>
              </a:rPr>
              <a:t>FOOD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42617" y="1947564"/>
            <a:ext cx="4463727" cy="4032448"/>
          </a:xfrm>
        </p:spPr>
        <p:txBody>
          <a:bodyPr/>
          <a:lstStyle/>
          <a:p>
            <a:r>
              <a:rPr lang="es-ES_tradnl" altLang="es-ES_tradnl" dirty="0"/>
              <a:t>Es una </a:t>
            </a:r>
            <a:r>
              <a:rPr lang="es-ES_tradnl" altLang="es-ES_tradnl"/>
              <a:t>aplicación orientada </a:t>
            </a:r>
            <a:r>
              <a:rPr lang="es-ES_tradnl" altLang="es-ES_tradnl" dirty="0"/>
              <a:t>a la ubicación de establecimientos de comida y bebida en la zona metropolitana de la ciudad de </a:t>
            </a:r>
            <a:r>
              <a:rPr lang="es-ES_tradnl" altLang="es-ES_tradnl"/>
              <a:t>Pachuca. </a:t>
            </a:r>
            <a:endParaRPr lang="es-ES_tradnl" altLang="es-ES_tradn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372333"/>
            <a:ext cx="3182911" cy="31829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r>
              <a:rPr lang="x-none" altLang="es-ES_tradnl" dirty="0" smtClean="0">
                <a:solidFill>
                  <a:schemeClr val="bg1"/>
                </a:solidFill>
              </a:rPr>
              <a:t>Objetivo</a:t>
            </a:r>
            <a:endParaRPr lang="x-none" altLang="es-ES_tradnl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427" y="3356992"/>
            <a:ext cx="3182911" cy="3182911"/>
          </a:xfrm>
          <a:prstGeom prst="rect">
            <a:avLst/>
          </a:prstGeom>
        </p:spPr>
      </p:pic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0341" y="1844824"/>
            <a:ext cx="7776095" cy="4525963"/>
          </a:xfrm>
        </p:spPr>
        <p:txBody>
          <a:bodyPr/>
          <a:lstStyle/>
          <a:p>
            <a:r>
              <a:rPr lang="es-ES_tradnl" altLang="es-ES_tradnl" dirty="0"/>
              <a:t>La </a:t>
            </a:r>
            <a:r>
              <a:rPr lang="es-ES_tradnl" altLang="es-ES_tradnl" dirty="0" smtClean="0"/>
              <a:t>factibilidad </a:t>
            </a:r>
            <a:r>
              <a:rPr lang="es-ES_tradnl" altLang="es-ES_tradnl" dirty="0"/>
              <a:t>del La factibilidad del proyecto se basa en basa en resolver la necesidad </a:t>
            </a:r>
            <a:r>
              <a:rPr lang="es-ES_tradnl" altLang="es-ES_tradnl" dirty="0" smtClean="0"/>
              <a:t>básica </a:t>
            </a:r>
            <a:r>
              <a:rPr lang="es-ES_tradnl" altLang="es-ES_tradnl" dirty="0"/>
              <a:t>del ser humano que es proveerse de alimentos  que es proveerse de alimentos Además de dar a conocer establecimientos de comida y bebida.</a:t>
            </a:r>
          </a:p>
          <a:p>
            <a:r>
              <a:rPr lang="es-ES_tradnl" altLang="es-ES_tradnl" dirty="0"/>
              <a:t>Se espera su lanzamiento oficial en 6 meses. </a:t>
            </a:r>
          </a:p>
          <a:p>
            <a:endParaRPr lang="es-ES_tradnl" altLang="es-ES_tradnl" dirty="0"/>
          </a:p>
        </p:txBody>
      </p:sp>
    </p:spTree>
    <p:extLst>
      <p:ext uri="{BB962C8B-B14F-4D97-AF65-F5344CB8AC3E}">
        <p14:creationId xmlns:p14="http://schemas.microsoft.com/office/powerpoint/2010/main" val="69484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16" name="Picture 8" descr="esultado de imagen para firebase cloud messag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819" y="4725144"/>
            <a:ext cx="3265001" cy="164771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r>
              <a:rPr lang="es-ES_tradnl" altLang="es-ES_tradnl" dirty="0">
                <a:solidFill>
                  <a:schemeClr val="bg1"/>
                </a:solidFill>
              </a:rPr>
              <a:t>Tecnología</a:t>
            </a:r>
          </a:p>
        </p:txBody>
      </p:sp>
      <p:pic>
        <p:nvPicPr>
          <p:cNvPr id="5" name="Picture 5" descr="esultado de imagen para andro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725144"/>
            <a:ext cx="3595612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414" name="Picture 6" descr="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724694"/>
            <a:ext cx="1844824" cy="18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18487" cy="2664321"/>
          </a:xfrm>
        </p:spPr>
        <p:txBody>
          <a:bodyPr/>
          <a:lstStyle/>
          <a:p>
            <a:r>
              <a:rPr lang="es-ES_tradnl" altLang="es-ES_tradnl" dirty="0"/>
              <a:t>Rico </a:t>
            </a:r>
            <a:r>
              <a:rPr lang="es-ES_tradnl" altLang="es-ES_tradnl" dirty="0" err="1"/>
              <a:t>Food</a:t>
            </a:r>
            <a:r>
              <a:rPr lang="es-ES_tradnl" altLang="es-ES_tradnl" dirty="0"/>
              <a:t> esta desarrollado sobre </a:t>
            </a:r>
            <a:r>
              <a:rPr lang="es-ES_tradnl" altLang="es-ES_tradnl" dirty="0" err="1"/>
              <a:t>Firebase</a:t>
            </a:r>
            <a:r>
              <a:rPr lang="es-ES_tradnl" altLang="es-ES_tradnl" dirty="0"/>
              <a:t>  la cual es una nueva tecnología basada en la nube, para brindar una experiencia mas agradable al usuario final.</a:t>
            </a:r>
          </a:p>
          <a:p>
            <a:r>
              <a:rPr lang="es-ES_tradnl" altLang="es-ES_tradnl" dirty="0"/>
              <a:t>La aplicación se destaca por ser totalmente nativa con Android Studio</a:t>
            </a:r>
          </a:p>
          <a:p>
            <a:pPr marL="0" indent="0">
              <a:buNone/>
            </a:pPr>
            <a:endParaRPr lang="es-ES_tradnl" altLang="es-ES_tradnl" dirty="0"/>
          </a:p>
        </p:txBody>
      </p:sp>
    </p:spTree>
    <p:extLst>
      <p:ext uri="{BB962C8B-B14F-4D97-AF65-F5344CB8AC3E}">
        <p14:creationId xmlns:p14="http://schemas.microsoft.com/office/powerpoint/2010/main" val="13359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r>
              <a:rPr lang="es-ES_tradnl" altLang="es-ES_tradnl" dirty="0">
                <a:solidFill>
                  <a:schemeClr val="bg1"/>
                </a:solidFill>
              </a:rPr>
              <a:t>Status del proyecto</a:t>
            </a:r>
          </a:p>
        </p:txBody>
      </p:sp>
      <p:pic>
        <p:nvPicPr>
          <p:cNvPr id="5" name="Picture 5" descr="esultado de imagen para andr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725144"/>
            <a:ext cx="3595612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805858"/>
            <a:ext cx="1875933" cy="1875933"/>
          </a:xfrm>
          <a:prstGeom prst="rect">
            <a:avLst/>
          </a:prstGeom>
        </p:spPr>
      </p:pic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18487" cy="2664321"/>
          </a:xfrm>
        </p:spPr>
        <p:txBody>
          <a:bodyPr/>
          <a:lstStyle/>
          <a:p>
            <a:r>
              <a:rPr lang="es-ES_tradnl" altLang="es-ES_tradnl" dirty="0"/>
              <a:t>Se entrega un proyecto terminado al 100% en su parte Back-</a:t>
            </a:r>
            <a:r>
              <a:rPr lang="es-ES_tradnl" altLang="es-ES_tradnl" dirty="0" err="1"/>
              <a:t>End</a:t>
            </a:r>
            <a:r>
              <a:rPr lang="es-ES_tradnl" altLang="es-ES_tradnl" dirty="0"/>
              <a:t> </a:t>
            </a:r>
          </a:p>
          <a:p>
            <a:pPr marL="0" indent="0">
              <a:buNone/>
            </a:pPr>
            <a:endParaRPr lang="es-ES_tradnl" altLang="es-ES_tradnl" dirty="0"/>
          </a:p>
          <a:p>
            <a:r>
              <a:rPr lang="es-ES_tradnl" altLang="es-ES_tradnl" dirty="0"/>
              <a:t>Se logro implementar MVC como modelo base para lograr una mejor estructura del proyecto </a:t>
            </a:r>
          </a:p>
        </p:txBody>
      </p:sp>
    </p:spTree>
    <p:extLst>
      <p:ext uri="{BB962C8B-B14F-4D97-AF65-F5344CB8AC3E}">
        <p14:creationId xmlns:p14="http://schemas.microsoft.com/office/powerpoint/2010/main" val="40192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r>
              <a:rPr lang="es-ES_tradnl" altLang="es-ES_tradnl" dirty="0">
                <a:solidFill>
                  <a:schemeClr val="bg1"/>
                </a:solidFill>
              </a:rPr>
              <a:t>Innovación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" y="610094"/>
            <a:ext cx="1875933" cy="1875933"/>
          </a:xfrm>
          <a:prstGeom prst="rect">
            <a:avLst/>
          </a:prstGeom>
        </p:spPr>
      </p:pic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474286"/>
            <a:ext cx="8218487" cy="2664321"/>
          </a:xfrm>
        </p:spPr>
        <p:txBody>
          <a:bodyPr/>
          <a:lstStyle/>
          <a:p>
            <a:r>
              <a:rPr lang="es-ES_tradnl" altLang="es-ES_tradnl" dirty="0"/>
              <a:t>Rico </a:t>
            </a:r>
            <a:r>
              <a:rPr lang="es-ES_tradnl" altLang="es-ES_tradnl" dirty="0" err="1"/>
              <a:t>Food</a:t>
            </a:r>
            <a:r>
              <a:rPr lang="es-ES_tradnl" altLang="es-ES_tradnl" dirty="0"/>
              <a:t> es una aplicación con un enfoque diferente ya que ofrece datos almacenados en la nube sin necesidad de actualizar.</a:t>
            </a:r>
          </a:p>
          <a:p>
            <a:r>
              <a:rPr lang="es-ES_tradnl" altLang="es-ES_tradnl" dirty="0"/>
              <a:t>Brindando así implementación de nuevas tecnologías </a:t>
            </a:r>
          </a:p>
        </p:txBody>
      </p:sp>
    </p:spTree>
    <p:extLst>
      <p:ext uri="{BB962C8B-B14F-4D97-AF65-F5344CB8AC3E}">
        <p14:creationId xmlns:p14="http://schemas.microsoft.com/office/powerpoint/2010/main" val="18462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r>
              <a:rPr lang="es-ES_tradnl" altLang="es-ES_tradnl" dirty="0">
                <a:solidFill>
                  <a:schemeClr val="bg1"/>
                </a:solidFill>
              </a:rPr>
              <a:t>Mercado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" y="610094"/>
            <a:ext cx="1875933" cy="1875933"/>
          </a:xfrm>
          <a:prstGeom prst="rect">
            <a:avLst/>
          </a:prstGeom>
        </p:spPr>
      </p:pic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774514"/>
            <a:ext cx="8218487" cy="2664321"/>
          </a:xfrm>
        </p:spPr>
        <p:txBody>
          <a:bodyPr/>
          <a:lstStyle/>
          <a:p>
            <a:r>
              <a:rPr lang="es-ES_tradnl" altLang="es-ES_tradnl" dirty="0"/>
              <a:t>Rico </a:t>
            </a:r>
            <a:r>
              <a:rPr lang="es-ES_tradnl" altLang="es-ES_tradnl" dirty="0" err="1"/>
              <a:t>Food</a:t>
            </a:r>
            <a:r>
              <a:rPr lang="es-ES_tradnl" altLang="es-ES_tradnl" dirty="0"/>
              <a:t> esta orientado al sector turístico para fomentar el </a:t>
            </a:r>
            <a:r>
              <a:rPr lang="es-ES_tradnl" altLang="es-ES_tradnl" dirty="0" smtClean="0"/>
              <a:t>consumo </a:t>
            </a:r>
            <a:r>
              <a:rPr lang="es-ES_tradnl" altLang="es-ES_tradnl" dirty="0"/>
              <a:t>de comida y bebida regional del municipio de </a:t>
            </a:r>
            <a:r>
              <a:rPr lang="es-ES_tradnl" altLang="es-ES_tradnl" dirty="0"/>
              <a:t>P</a:t>
            </a:r>
            <a:r>
              <a:rPr lang="es-ES_tradnl" altLang="es-ES_tradnl" dirty="0" smtClean="0"/>
              <a:t>achuca </a:t>
            </a:r>
            <a:r>
              <a:rPr lang="es-ES_tradnl" altLang="es-ES_tradnl" dirty="0"/>
              <a:t>.</a:t>
            </a:r>
          </a:p>
          <a:p>
            <a:endParaRPr lang="es-ES_tradnl" altLang="es-ES_tradnl" dirty="0"/>
          </a:p>
        </p:txBody>
      </p:sp>
    </p:spTree>
    <p:extLst>
      <p:ext uri="{BB962C8B-B14F-4D97-AF65-F5344CB8AC3E}">
        <p14:creationId xmlns:p14="http://schemas.microsoft.com/office/powerpoint/2010/main" val="2031381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797" y="4982067"/>
            <a:ext cx="1875933" cy="1875933"/>
          </a:xfrm>
          <a:prstGeom prst="rect">
            <a:avLst/>
          </a:prstGeom>
        </p:spPr>
      </p:pic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r>
              <a:rPr lang="es-ES_tradnl" altLang="es-ES_tradnl" sz="3600" dirty="0">
                <a:solidFill>
                  <a:schemeClr val="bg1"/>
                </a:solidFill>
              </a:rPr>
              <a:t>Competencia directa 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88419"/>
            <a:ext cx="8218487" cy="976486"/>
          </a:xfrm>
        </p:spPr>
        <p:txBody>
          <a:bodyPr/>
          <a:lstStyle/>
          <a:p>
            <a:r>
              <a:rPr lang="es-ES_tradnl" altLang="es-ES_tradnl" dirty="0"/>
              <a:t>En el mercado existen distintas empresas  con un mismo enfoque. </a:t>
            </a:r>
          </a:p>
        </p:txBody>
      </p:sp>
      <p:pic>
        <p:nvPicPr>
          <p:cNvPr id="150530" name="Picture 2" descr="esultado de imagen para uber ea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4904"/>
            <a:ext cx="1368152" cy="176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532" name="Picture 4" descr="esultado de imagen para rapp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2891543"/>
            <a:ext cx="26289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534" name="Picture 6" descr="esultado de imagen para sin delant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636968"/>
            <a:ext cx="1792413" cy="179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852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2195736" y="5301208"/>
            <a:ext cx="5473303" cy="1296120"/>
          </a:xfrm>
        </p:spPr>
        <p:txBody>
          <a:bodyPr anchor="ctr"/>
          <a:lstStyle/>
          <a:p>
            <a:pPr algn="l"/>
            <a:r>
              <a:rPr lang="es-ES" altLang="es-ES_tradnl" sz="7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RICO FOOD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907704" y="2132856"/>
            <a:ext cx="5644494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15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47750333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913" id="{571CB254-0BA8-714E-88B9-058CC5AA6D4E}" vid="{CF252BE4-7BCC-464F-9FFF-ECAACD06E28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</TotalTime>
  <Words>182</Words>
  <Application>Microsoft Macintosh PowerPoint</Application>
  <PresentationFormat>Presentación en pantalla (4:3)</PresentationFormat>
  <Paragraphs>24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1" baseType="lpstr">
      <vt:lpstr>Arial</vt:lpstr>
      <vt:lpstr>Diseño predeterminado</vt:lpstr>
      <vt:lpstr>RICO FOOD</vt:lpstr>
      <vt:lpstr> RICO FOOD</vt:lpstr>
      <vt:lpstr>Objetivo</vt:lpstr>
      <vt:lpstr>Tecnología</vt:lpstr>
      <vt:lpstr>Status del proyecto</vt:lpstr>
      <vt:lpstr>Innovación</vt:lpstr>
      <vt:lpstr>Mercado</vt:lpstr>
      <vt:lpstr>Competencia directa </vt:lpstr>
      <vt:lpstr>RICO FOOD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RICO FOOD</dc:title>
  <dc:creator>Alfredo Hernández Rodríguez</dc:creator>
  <cp:lastModifiedBy>Alfredo Hernández Rodríguez</cp:lastModifiedBy>
  <cp:revision>12</cp:revision>
  <dcterms:created xsi:type="dcterms:W3CDTF">2016-12-12T04:07:18Z</dcterms:created>
  <dcterms:modified xsi:type="dcterms:W3CDTF">2016-12-12T16:58:33Z</dcterms:modified>
</cp:coreProperties>
</file>