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9" d="100"/>
          <a:sy n="69" d="100"/>
        </p:scale>
        <p:origin x="-1278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04/11/2013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04/11/2013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04/11/2013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04/11/2013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04/11/2013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04/11/2013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04/11/2013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04/11/2013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04/11/2013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04/11/2013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04/11/2013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04/11/2013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l="22603" t="14487" r="23288"/>
          <a:stretch>
            <a:fillRect/>
          </a:stretch>
        </p:blipFill>
        <p:spPr bwMode="auto">
          <a:xfrm>
            <a:off x="-181997" y="-324544"/>
            <a:ext cx="7039997" cy="9468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cp:lastModifiedBy>mr</cp:lastModifiedBy>
  <cp:revision>2</cp:revision>
  <dcterms:modified xsi:type="dcterms:W3CDTF">2013-11-05T05:55:23Z</dcterms:modified>
</cp:coreProperties>
</file>