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80" y="-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C612-7A17-483A-AD3B-A7FF4E1E51C1}" type="datetimeFigureOut">
              <a:rPr lang="es-ES" smtClean="0"/>
              <a:t>06/03/2013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CD0D-A4F0-4D66-A0F7-CA0646A9CB6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6858000" cy="9251354"/>
            <a:chOff x="-540940" y="0"/>
            <a:chExt cx="7642348" cy="1130307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1520" t="28646" r="14665" b="4623"/>
            <a:stretch>
              <a:fillRect/>
            </a:stretch>
          </p:blipFill>
          <p:spPr bwMode="auto">
            <a:xfrm>
              <a:off x="-540940" y="5902474"/>
              <a:ext cx="7639050" cy="540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1723" t="20638" r="14522" b="6402"/>
            <a:stretch>
              <a:fillRect/>
            </a:stretch>
          </p:blipFill>
          <p:spPr bwMode="auto">
            <a:xfrm>
              <a:off x="-531440" y="0"/>
              <a:ext cx="7632848" cy="5904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0" y="0"/>
            <a:ext cx="6858000" cy="9144000"/>
            <a:chOff x="-459432" y="-540568"/>
            <a:chExt cx="8352928" cy="105131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8085" t="24197" r="11898" b="25977"/>
            <a:stretch>
              <a:fillRect/>
            </a:stretch>
          </p:blipFill>
          <p:spPr bwMode="auto">
            <a:xfrm>
              <a:off x="-387424" y="-540568"/>
              <a:ext cx="8280920" cy="403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8306" t="21095" r="11739" b="3733"/>
            <a:stretch>
              <a:fillRect/>
            </a:stretch>
          </p:blipFill>
          <p:spPr bwMode="auto">
            <a:xfrm>
              <a:off x="-383182" y="3479676"/>
              <a:ext cx="8274496" cy="6083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8940" t="90039" r="10347" b="4623"/>
            <a:stretch>
              <a:fillRect/>
            </a:stretch>
          </p:blipFill>
          <p:spPr bwMode="auto">
            <a:xfrm>
              <a:off x="-459432" y="9540552"/>
              <a:ext cx="8352928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mr</dc:creator>
  <cp:lastModifiedBy>mr</cp:lastModifiedBy>
  <cp:revision>1</cp:revision>
  <dcterms:created xsi:type="dcterms:W3CDTF">2013-03-06T20:21:29Z</dcterms:created>
  <dcterms:modified xsi:type="dcterms:W3CDTF">2013-03-06T20:28:59Z</dcterms:modified>
</cp:coreProperties>
</file>