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68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EC49-8E68-488B-817C-82AD51968364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05B1-EB9E-42A7-98F9-71EBEC6B808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618" t="20756" r="3238" b="3406"/>
          <a:stretch>
            <a:fillRect/>
          </a:stretch>
        </p:blipFill>
        <p:spPr bwMode="auto">
          <a:xfrm>
            <a:off x="0" y="476672"/>
            <a:ext cx="9185189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mr</dc:creator>
  <cp:lastModifiedBy>mr</cp:lastModifiedBy>
  <cp:revision>2</cp:revision>
  <dcterms:created xsi:type="dcterms:W3CDTF">2013-03-06T20:17:33Z</dcterms:created>
  <dcterms:modified xsi:type="dcterms:W3CDTF">2013-03-06T20:29:12Z</dcterms:modified>
</cp:coreProperties>
</file>