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9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9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D63A8-3D6E-8C43-AE96-B46FC559131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3AB34-59E3-0442-B5CC-C3B6BD78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93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144393"/>
            <a:ext cx="9988551" cy="1128712"/>
          </a:xfrm>
        </p:spPr>
        <p:txBody>
          <a:bodyPr>
            <a:normAutofit/>
          </a:bodyPr>
          <a:lstStyle/>
          <a:p>
            <a:r>
              <a:rPr lang="en-US" dirty="0" smtClean="0"/>
              <a:t>					</a:t>
            </a:r>
            <a:r>
              <a:rPr lang="en-US" smtClean="0"/>
              <a:t>	 </a:t>
            </a:r>
            <a:r>
              <a:rPr lang="en-US" smtClean="0">
                <a:latin typeface="Copperplate Gothic Bold" charset="0"/>
                <a:ea typeface="Copperplate Gothic Bold" charset="0"/>
                <a:cs typeface="Copperplate Gothic Bold" charset="0"/>
              </a:rPr>
              <a:t>Scramble</a:t>
            </a:r>
            <a:endParaRPr lang="en-US" dirty="0"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433" y="1781176"/>
            <a:ext cx="7057634" cy="417078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 reviews-based social networking website dedicated to providing a platform for savvy consumers like yourself to give feedback on popular products like your new IPhone, video games,  even a surfboard.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2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079" y="5270063"/>
            <a:ext cx="73929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Copperplate Gothic Bold" charset="0"/>
              <a:ea typeface="Copperplate Gothic Bold" charset="0"/>
              <a:cs typeface="Copperplate Gothic Bold" charset="0"/>
            </a:endParaRPr>
          </a:p>
          <a:p>
            <a:r>
              <a:rPr lang="en-US" dirty="0" smtClean="0">
                <a:latin typeface="Copperplate Gothic Bold" charset="0"/>
                <a:ea typeface="Copperplate Gothic Bold" charset="0"/>
                <a:cs typeface="Copperplate Gothic Bold" charset="0"/>
              </a:rPr>
              <a:t>Group Members:</a:t>
            </a:r>
          </a:p>
          <a:p>
            <a:r>
              <a:rPr lang="en-US" dirty="0" smtClean="0">
                <a:latin typeface="Copperplate Gothic Bold" charset="0"/>
                <a:ea typeface="Copperplate Gothic Bold" charset="0"/>
                <a:cs typeface="Copperplate Gothic Bold" charset="0"/>
              </a:rPr>
              <a:t> - Dave Hurley : Front-End</a:t>
            </a:r>
          </a:p>
          <a:p>
            <a:r>
              <a:rPr lang="en-US" dirty="0" smtClean="0">
                <a:latin typeface="Copperplate Gothic Bold" charset="0"/>
                <a:ea typeface="Copperplate Gothic Bold" charset="0"/>
                <a:cs typeface="Copperplate Gothic Bold" charset="0"/>
              </a:rPr>
              <a:t> - Ruben Jose : Back-end  / Encryption</a:t>
            </a:r>
          </a:p>
          <a:p>
            <a:r>
              <a:rPr lang="en-US" dirty="0">
                <a:latin typeface="Copperplate Gothic Bold" charset="0"/>
                <a:ea typeface="Copperplate Gothic Bold" charset="0"/>
                <a:cs typeface="Copperplate Gothic Bold" charset="0"/>
              </a:rPr>
              <a:t> - Alfredo Munoz : Back-end/Outline/Power-point</a:t>
            </a:r>
          </a:p>
          <a:p>
            <a:endParaRPr lang="en-US" dirty="0"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80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- - 	Inspiration  - -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1054" y="545430"/>
            <a:ext cx="7844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“We </a:t>
            </a:r>
            <a:r>
              <a:rPr lang="en-US" sz="2400" dirty="0"/>
              <a:t>want a place where </a:t>
            </a:r>
            <a:r>
              <a:rPr lang="en-US" sz="2400" dirty="0" smtClean="0"/>
              <a:t>users </a:t>
            </a:r>
            <a:r>
              <a:rPr lang="en-US" sz="2400" dirty="0"/>
              <a:t>can go to share their opinions on tangible products, and even comment or </a:t>
            </a:r>
            <a:r>
              <a:rPr lang="en-US" sz="2400" dirty="0" smtClean="0"/>
              <a:t>up-vote </a:t>
            </a:r>
            <a:r>
              <a:rPr lang="en-US" sz="2400" dirty="0"/>
              <a:t>other reviews</a:t>
            </a:r>
            <a:r>
              <a:rPr lang="en-US" sz="2400" dirty="0" smtClean="0"/>
              <a:t>.”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01054" y="1909011"/>
            <a:ext cx="88175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We were strongly inspired by a website called, “Medium”. 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Medium provides users with thousands of random articles every day, all written by the users for the users. It encourages a trustworthy environment, where users can share what’s on their mind.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7505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875" y="284301"/>
            <a:ext cx="8534400" cy="1507067"/>
          </a:xfrm>
        </p:spPr>
        <p:txBody>
          <a:bodyPr/>
          <a:lstStyle/>
          <a:p>
            <a:r>
              <a:rPr lang="en-US" dirty="0" smtClean="0"/>
              <a:t>		Technologies supported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5875" y="1791368"/>
            <a:ext cx="1108843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- B-Crypt for Password encryption</a:t>
            </a:r>
          </a:p>
          <a:p>
            <a:r>
              <a:rPr lang="en-US" sz="4000" dirty="0" smtClean="0"/>
              <a:t>- Express-Uploader to enable file uploading</a:t>
            </a:r>
          </a:p>
          <a:p>
            <a:r>
              <a:rPr lang="en-US" sz="4000" dirty="0" smtClean="0"/>
              <a:t>- Pug Template Engine</a:t>
            </a:r>
          </a:p>
          <a:p>
            <a:pPr marL="285750" indent="-285750">
              <a:buFontTx/>
              <a:buChar char="-"/>
            </a:pPr>
            <a:r>
              <a:rPr lang="en-US" sz="4000" dirty="0" smtClean="0"/>
              <a:t>Maria DB </a:t>
            </a:r>
          </a:p>
          <a:p>
            <a:pPr marL="285750" indent="-285750">
              <a:buFontTx/>
              <a:buChar char="-"/>
            </a:pPr>
            <a:r>
              <a:rPr lang="en-US" sz="4000" dirty="0" smtClean="0"/>
              <a:t>Nginx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870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Front-End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Place holder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Place holder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Place holder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Place holder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780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back-End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Place holder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Place holder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Place holder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Place holder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366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We wanted a simple design that users could immediately connect with. We took inspiration from websites such as Medium, and Twitter to create a streamlined interface that consumers will embrace and be comfortable with.</a:t>
            </a:r>
            <a:endParaRPr lang="en-US" sz="3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65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487" y="401107"/>
            <a:ext cx="8534400" cy="1507067"/>
          </a:xfrm>
        </p:spPr>
        <p:txBody>
          <a:bodyPr/>
          <a:lstStyle/>
          <a:p>
            <a:r>
              <a:rPr lang="en-US" dirty="0" smtClean="0"/>
              <a:t>Future Updates &amp;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8487" y="2371725"/>
            <a:ext cx="77739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The ability to search specific products.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Premium subscription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Amazon integration </a:t>
            </a:r>
          </a:p>
          <a:p>
            <a:pPr marL="571500" indent="-571500">
              <a:buFont typeface="Arial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31647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197</TotalTime>
  <Words>174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Century Gothic</vt:lpstr>
      <vt:lpstr>Copperplate Gothic Bold</vt:lpstr>
      <vt:lpstr>Times New Roman</vt:lpstr>
      <vt:lpstr>Wingdings 3</vt:lpstr>
      <vt:lpstr>Arial</vt:lpstr>
      <vt:lpstr>Slice</vt:lpstr>
      <vt:lpstr>       Scramble</vt:lpstr>
      <vt:lpstr> - -  Inspiration  - - </vt:lpstr>
      <vt:lpstr>  Technologies supported</vt:lpstr>
      <vt:lpstr> Front-End </vt:lpstr>
      <vt:lpstr> back-End </vt:lpstr>
      <vt:lpstr>Design and user interface</vt:lpstr>
      <vt:lpstr>Future Updates &amp; Features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Scramble</dc:title>
  <dc:creator>Microsoft Office User</dc:creator>
  <cp:lastModifiedBy>Microsoft Office User</cp:lastModifiedBy>
  <cp:revision>9</cp:revision>
  <dcterms:created xsi:type="dcterms:W3CDTF">2017-12-01T17:28:28Z</dcterms:created>
  <dcterms:modified xsi:type="dcterms:W3CDTF">2017-12-01T20:46:21Z</dcterms:modified>
</cp:coreProperties>
</file>