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3" r:id="rId6"/>
    <p:sldId id="259" r:id="rId7"/>
    <p:sldId id="262" r:id="rId8"/>
    <p:sldId id="260" r:id="rId9"/>
    <p:sldId id="269" r:id="rId10"/>
    <p:sldId id="261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>
      <p:cViewPr varScale="1">
        <p:scale>
          <a:sx n="81" d="100"/>
          <a:sy n="81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52400"/>
            <a:ext cx="699135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80975"/>
            <a:ext cx="721995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85738"/>
            <a:ext cx="72009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84D8B6-9A1D-476A-8CC8-75412AA47ACB}"/>
              </a:ext>
            </a:extLst>
          </p:cNvPr>
          <p:cNvSpPr txBox="1"/>
          <p:nvPr/>
        </p:nvSpPr>
        <p:spPr>
          <a:xfrm flipH="1">
            <a:off x="304800" y="205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 of manipulation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094AF-6A80-4CBB-987F-C558C9AAAC5A}"/>
              </a:ext>
            </a:extLst>
          </p:cNvPr>
          <p:cNvSpPr/>
          <p:nvPr/>
        </p:nvSpPr>
        <p:spPr>
          <a:xfrm>
            <a:off x="304800" y="28956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9EB61E-C43B-472B-88B3-F15E15FC41A0}"/>
              </a:ext>
            </a:extLst>
          </p:cNvPr>
          <p:cNvCxnSpPr>
            <a:cxnSpLocks/>
          </p:cNvCxnSpPr>
          <p:nvPr/>
        </p:nvCxnSpPr>
        <p:spPr>
          <a:xfrm>
            <a:off x="304800" y="3429000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3E2BB9-D966-458F-BD88-E81FDFE5449C}"/>
              </a:ext>
            </a:extLst>
          </p:cNvPr>
          <p:cNvSpPr txBox="1"/>
          <p:nvPr/>
        </p:nvSpPr>
        <p:spPr>
          <a:xfrm>
            <a:off x="457200" y="34290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0D638-1E5F-4386-923E-DB66751FFF9C}"/>
              </a:ext>
            </a:extLst>
          </p:cNvPr>
          <p:cNvSpPr txBox="1"/>
          <p:nvPr/>
        </p:nvSpPr>
        <p:spPr>
          <a:xfrm>
            <a:off x="304800" y="4762604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18043-96C1-4CC8-B01E-457E089F60F4}"/>
              </a:ext>
            </a:extLst>
          </p:cNvPr>
          <p:cNvSpPr/>
          <p:nvPr/>
        </p:nvSpPr>
        <p:spPr>
          <a:xfrm>
            <a:off x="706166" y="4648200"/>
            <a:ext cx="1371600" cy="1534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 #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70E7A0-F5D3-4A4D-9AFA-62C03A51D0BE}"/>
              </a:ext>
            </a:extLst>
          </p:cNvPr>
          <p:cNvCxnSpPr>
            <a:cxnSpLocks/>
          </p:cNvCxnSpPr>
          <p:nvPr/>
        </p:nvCxnSpPr>
        <p:spPr>
          <a:xfrm>
            <a:off x="304800" y="5257801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CB4297-FF50-4EC6-BCBC-BCF06CC348AB}"/>
              </a:ext>
            </a:extLst>
          </p:cNvPr>
          <p:cNvSpPr/>
          <p:nvPr/>
        </p:nvSpPr>
        <p:spPr>
          <a:xfrm>
            <a:off x="706166" y="3793866"/>
            <a:ext cx="109465" cy="9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C1991-7931-4140-993C-D4F62BDE90CE}"/>
              </a:ext>
            </a:extLst>
          </p:cNvPr>
          <p:cNvCxnSpPr>
            <a:cxnSpLocks/>
          </p:cNvCxnSpPr>
          <p:nvPr/>
        </p:nvCxnSpPr>
        <p:spPr>
          <a:xfrm>
            <a:off x="762000" y="3886201"/>
            <a:ext cx="0" cy="76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2C0B36-6C8F-4547-9374-23507C0B72D5}"/>
              </a:ext>
            </a:extLst>
          </p:cNvPr>
          <p:cNvSpPr txBox="1"/>
          <p:nvPr/>
        </p:nvSpPr>
        <p:spPr>
          <a:xfrm>
            <a:off x="457200" y="304800"/>
            <a:ext cx="31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Database: DDL (schema) + DML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C92FD-14A9-43EB-97C4-F8D3428CA724}"/>
              </a:ext>
            </a:extLst>
          </p:cNvPr>
          <p:cNvSpPr txBox="1"/>
          <p:nvPr/>
        </p:nvSpPr>
        <p:spPr>
          <a:xfrm>
            <a:off x="457200" y="1207532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69D6A3-E6CE-4C10-BC9C-B250D4E8DEA9}"/>
              </a:ext>
            </a:extLst>
          </p:cNvPr>
          <p:cNvSpPr txBox="1"/>
          <p:nvPr/>
        </p:nvSpPr>
        <p:spPr>
          <a:xfrm>
            <a:off x="533400" y="1524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9942F-3318-48A4-8AEA-15430F735132}"/>
              </a:ext>
            </a:extLst>
          </p:cNvPr>
          <p:cNvSpPr txBox="1"/>
          <p:nvPr/>
        </p:nvSpPr>
        <p:spPr>
          <a:xfrm>
            <a:off x="1143000" y="15240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58AC7-0C8B-46F1-BDC9-C8310E81163C}"/>
              </a:ext>
            </a:extLst>
          </p:cNvPr>
          <p:cNvSpPr txBox="1"/>
          <p:nvPr/>
        </p:nvSpPr>
        <p:spPr>
          <a:xfrm>
            <a:off x="6400800" y="137160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48536-A80C-4185-8E69-5551AF61795D}"/>
              </a:ext>
            </a:extLst>
          </p:cNvPr>
          <p:cNvSpPr txBox="1"/>
          <p:nvPr/>
        </p:nvSpPr>
        <p:spPr>
          <a:xfrm>
            <a:off x="6607075" y="2057400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 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C56A8-DE11-443A-94C7-CBCAEE5CF54C}"/>
              </a:ext>
            </a:extLst>
          </p:cNvPr>
          <p:cNvSpPr txBox="1"/>
          <p:nvPr/>
        </p:nvSpPr>
        <p:spPr>
          <a:xfrm>
            <a:off x="7303258" y="20690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A2977-A841-4F72-AF02-69972D9CC0E7}"/>
              </a:ext>
            </a:extLst>
          </p:cNvPr>
          <p:cNvSpPr txBox="1"/>
          <p:nvPr/>
        </p:nvSpPr>
        <p:spPr>
          <a:xfrm>
            <a:off x="2438400" y="4355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3E1F6F-9438-44DC-84EB-5FD00E9551D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091982" y="4539734"/>
            <a:ext cx="346418" cy="40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185738"/>
            <a:ext cx="719137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90500"/>
            <a:ext cx="721995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185738"/>
            <a:ext cx="72104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85738"/>
            <a:ext cx="71818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190500"/>
            <a:ext cx="71913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200025"/>
            <a:ext cx="718185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185738"/>
            <a:ext cx="722947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85738"/>
            <a:ext cx="72199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195263"/>
            <a:ext cx="719137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1475"/>
            <a:ext cx="72199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97A8A5-C1EB-D34C-8F43-417CD84A214F}"/>
              </a:ext>
            </a:extLst>
          </p:cNvPr>
          <p:cNvSpPr txBox="1"/>
          <p:nvPr/>
        </p:nvSpPr>
        <p:spPr>
          <a:xfrm>
            <a:off x="8181976" y="457200"/>
            <a:ext cx="76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B5288-9137-744F-A330-4B4FFB11F6CE}"/>
              </a:ext>
            </a:extLst>
          </p:cNvPr>
          <p:cNvSpPr txBox="1"/>
          <p:nvPr/>
        </p:nvSpPr>
        <p:spPr>
          <a:xfrm>
            <a:off x="0" y="381000"/>
            <a:ext cx="12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Hybrid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8192E8CC-B564-1B46-A3F4-8E44DD76B859}"/>
              </a:ext>
            </a:extLst>
          </p:cNvPr>
          <p:cNvSpPr/>
          <p:nvPr/>
        </p:nvSpPr>
        <p:spPr>
          <a:xfrm>
            <a:off x="485776" y="955119"/>
            <a:ext cx="428624" cy="2381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49A083C0-51F3-214C-8713-17C74FE63578}"/>
              </a:ext>
            </a:extLst>
          </p:cNvPr>
          <p:cNvSpPr/>
          <p:nvPr/>
        </p:nvSpPr>
        <p:spPr>
          <a:xfrm flipV="1">
            <a:off x="461963" y="2755344"/>
            <a:ext cx="428624" cy="1402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DD392-C8FF-8247-B300-4FDDA4077419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flipH="1">
            <a:off x="676275" y="1193244"/>
            <a:ext cx="23813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nut 33">
            <a:extLst>
              <a:ext uri="{FF2B5EF4-FFF2-40B4-BE49-F238E27FC236}">
                <a16:creationId xmlns:a16="http://schemas.microsoft.com/office/drawing/2014/main" id="{07EBD89C-D984-114A-879C-D9AE969E830A}"/>
              </a:ext>
            </a:extLst>
          </p:cNvPr>
          <p:cNvSpPr/>
          <p:nvPr/>
        </p:nvSpPr>
        <p:spPr>
          <a:xfrm>
            <a:off x="8196262" y="878919"/>
            <a:ext cx="428624" cy="2381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0788171-3D0D-784A-922E-9F1C54E8FD2D}"/>
              </a:ext>
            </a:extLst>
          </p:cNvPr>
          <p:cNvSpPr/>
          <p:nvPr/>
        </p:nvSpPr>
        <p:spPr>
          <a:xfrm flipV="1">
            <a:off x="8186739" y="2907744"/>
            <a:ext cx="428624" cy="1402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Donut 35">
            <a:extLst>
              <a:ext uri="{FF2B5EF4-FFF2-40B4-BE49-F238E27FC236}">
                <a16:creationId xmlns:a16="http://schemas.microsoft.com/office/drawing/2014/main" id="{D01E6EC6-EA62-B24A-9F8D-86FE43E976C6}"/>
              </a:ext>
            </a:extLst>
          </p:cNvPr>
          <p:cNvSpPr/>
          <p:nvPr/>
        </p:nvSpPr>
        <p:spPr>
          <a:xfrm rot="410172" flipV="1">
            <a:off x="8191501" y="1277660"/>
            <a:ext cx="428624" cy="238125"/>
          </a:xfrm>
          <a:prstGeom prst="don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Donut 36">
            <a:extLst>
              <a:ext uri="{FF2B5EF4-FFF2-40B4-BE49-F238E27FC236}">
                <a16:creationId xmlns:a16="http://schemas.microsoft.com/office/drawing/2014/main" id="{D7FF0E22-A3C7-D943-A3B4-D8B30033055B}"/>
              </a:ext>
            </a:extLst>
          </p:cNvPr>
          <p:cNvSpPr/>
          <p:nvPr/>
        </p:nvSpPr>
        <p:spPr>
          <a:xfrm flipV="1">
            <a:off x="8258176" y="2428875"/>
            <a:ext cx="428624" cy="238125"/>
          </a:xfrm>
          <a:prstGeom prst="donu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D319C2-5CE1-D644-9FF0-3518BAAAEC95}"/>
              </a:ext>
            </a:extLst>
          </p:cNvPr>
          <p:cNvCxnSpPr>
            <a:cxnSpLocks/>
            <a:stCxn id="36" idx="0"/>
            <a:endCxn id="37" idx="4"/>
          </p:cNvCxnSpPr>
          <p:nvPr/>
        </p:nvCxnSpPr>
        <p:spPr>
          <a:xfrm>
            <a:off x="8391641" y="1514939"/>
            <a:ext cx="80847" cy="91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D4FB5F-6A5E-5944-813E-2CC57C6F8C3B}"/>
              </a:ext>
            </a:extLst>
          </p:cNvPr>
          <p:cNvCxnSpPr>
            <a:cxnSpLocks/>
            <a:stCxn id="34" idx="4"/>
            <a:endCxn id="36" idx="4"/>
          </p:cNvCxnSpPr>
          <p:nvPr/>
        </p:nvCxnSpPr>
        <p:spPr>
          <a:xfrm>
            <a:off x="8410574" y="1117044"/>
            <a:ext cx="9411" cy="16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67AE93-9223-5A41-AAE9-9AFC48636103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>
            <a:off x="8401051" y="2667000"/>
            <a:ext cx="71437" cy="24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B7F45-A17D-DD48-94F9-B4E80AFDAA5C}"/>
              </a:ext>
            </a:extLst>
          </p:cNvPr>
          <p:cNvSpPr txBox="1"/>
          <p:nvPr/>
        </p:nvSpPr>
        <p:spPr>
          <a:xfrm>
            <a:off x="7086600" y="4040743"/>
            <a:ext cx="1981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0000"/>
                </a:solidFill>
              </a:rPr>
              <a:t>Performance degradation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0000"/>
                </a:solidFill>
              </a:rPr>
              <a:t>harder to understand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0000"/>
                </a:solidFill>
              </a:rPr>
              <a:t>harder to modify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0000"/>
                </a:solidFill>
              </a:rPr>
              <a:t>harder to maintain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………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0DD730-03F5-468B-89CC-E08A6905179E}"/>
              </a:ext>
            </a:extLst>
          </p:cNvPr>
          <p:cNvCxnSpPr/>
          <p:nvPr/>
        </p:nvCxnSpPr>
        <p:spPr>
          <a:xfrm>
            <a:off x="2667000" y="1540449"/>
            <a:ext cx="0" cy="1355151"/>
          </a:xfrm>
          <a:prstGeom prst="line">
            <a:avLst/>
          </a:prstGeom>
          <a:ln w="666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9DFEC6-AD11-4BB5-8FE0-8B228602B1C1}"/>
              </a:ext>
            </a:extLst>
          </p:cNvPr>
          <p:cNvCxnSpPr/>
          <p:nvPr/>
        </p:nvCxnSpPr>
        <p:spPr>
          <a:xfrm>
            <a:off x="2971800" y="1524000"/>
            <a:ext cx="0" cy="1355151"/>
          </a:xfrm>
          <a:prstGeom prst="line">
            <a:avLst/>
          </a:prstGeom>
          <a:ln w="666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D7D0A-EF86-4791-8443-581477B35F39}"/>
              </a:ext>
            </a:extLst>
          </p:cNvPr>
          <p:cNvCxnSpPr/>
          <p:nvPr/>
        </p:nvCxnSpPr>
        <p:spPr>
          <a:xfrm>
            <a:off x="461963" y="1311849"/>
            <a:ext cx="0" cy="1355151"/>
          </a:xfrm>
          <a:prstGeom prst="line">
            <a:avLst/>
          </a:prstGeom>
          <a:ln w="666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5A7D0F-45BC-462F-94B3-4222321EC208}"/>
              </a:ext>
            </a:extLst>
          </p:cNvPr>
          <p:cNvCxnSpPr/>
          <p:nvPr/>
        </p:nvCxnSpPr>
        <p:spPr>
          <a:xfrm>
            <a:off x="890587" y="1278506"/>
            <a:ext cx="0" cy="1355151"/>
          </a:xfrm>
          <a:prstGeom prst="line">
            <a:avLst/>
          </a:prstGeom>
          <a:ln w="666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11FA-9B16-1A4F-B6FC-3B88A36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Method invocation has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9220-51DF-D149-8754-A7AB3E0B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 invokes method 2</a:t>
            </a:r>
          </a:p>
          <a:p>
            <a:pPr lvl="1"/>
            <a:r>
              <a:rPr lang="en-US" dirty="0"/>
              <a:t>OS allocates MM(buffer space) to store the value of the variables in method 1</a:t>
            </a:r>
          </a:p>
          <a:p>
            <a:pPr lvl="1"/>
            <a:r>
              <a:rPr lang="en-US" dirty="0"/>
              <a:t>OS allocates enough MM(buffer space) for variables in method 2..</a:t>
            </a:r>
          </a:p>
          <a:p>
            <a:pPr lvl="1"/>
            <a:r>
              <a:rPr lang="en-US" dirty="0"/>
              <a:t>Execute method 2</a:t>
            </a:r>
          </a:p>
          <a:p>
            <a:pPr lvl="1"/>
            <a:r>
              <a:rPr lang="en-US" dirty="0"/>
              <a:t>Restore variables of method 1 and continue execution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8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89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invocation has overhead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chung</dc:creator>
  <cp:lastModifiedBy> </cp:lastModifiedBy>
  <cp:revision>12</cp:revision>
  <dcterms:created xsi:type="dcterms:W3CDTF">2006-08-16T00:00:00Z</dcterms:created>
  <dcterms:modified xsi:type="dcterms:W3CDTF">2020-07-07T19:43:18Z</dcterms:modified>
</cp:coreProperties>
</file>