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57" r:id="rId9"/>
    <p:sldId id="272" r:id="rId10"/>
    <p:sldId id="264" r:id="rId11"/>
    <p:sldId id="258" r:id="rId12"/>
    <p:sldId id="263" r:id="rId13"/>
    <p:sldId id="259" r:id="rId14"/>
    <p:sldId id="271" r:id="rId15"/>
    <p:sldId id="262" r:id="rId16"/>
    <p:sldId id="260" r:id="rId17"/>
    <p:sldId id="26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67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1088" y="176213"/>
            <a:ext cx="6981825" cy="650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0" y="190500"/>
            <a:ext cx="72390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6788" y="195263"/>
            <a:ext cx="7210425" cy="646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7738" y="195263"/>
            <a:ext cx="7248525" cy="646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200025"/>
            <a:ext cx="7200900" cy="645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2025" y="190500"/>
            <a:ext cx="721995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6788" y="195263"/>
            <a:ext cx="7210425" cy="646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190500"/>
            <a:ext cx="72009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71450"/>
            <a:ext cx="7010400" cy="651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7263" y="190500"/>
            <a:ext cx="7229475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F1952E-787E-4D97-9092-1F6489C834AC}"/>
              </a:ext>
            </a:extLst>
          </p:cNvPr>
          <p:cNvSpPr txBox="1"/>
          <p:nvPr/>
        </p:nvSpPr>
        <p:spPr>
          <a:xfrm>
            <a:off x="228600" y="-609600"/>
            <a:ext cx="33505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 X</a:t>
            </a:r>
          </a:p>
          <a:p>
            <a:r>
              <a:rPr lang="en-US" dirty="0"/>
              <a:t>  bool b1</a:t>
            </a:r>
          </a:p>
          <a:p>
            <a:r>
              <a:rPr lang="en-US" dirty="0"/>
              <a:t>  bool b2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 bool 100</a:t>
            </a:r>
          </a:p>
          <a:p>
            <a:endParaRPr lang="en-US" dirty="0"/>
          </a:p>
          <a:p>
            <a:r>
              <a:rPr lang="en-US" dirty="0"/>
              <a:t>S1 = {(b1, F), (b2, F), …, (b100, F)}</a:t>
            </a:r>
          </a:p>
          <a:p>
            <a:r>
              <a:rPr lang="en-US" dirty="0"/>
              <a:t>S2 = {(b1, F), (b2, T), …., (b100, F)}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9A502E-C08D-401D-9FB1-6AC05A854778}"/>
              </a:ext>
            </a:extLst>
          </p:cNvPr>
          <p:cNvSpPr/>
          <p:nvPr/>
        </p:nvSpPr>
        <p:spPr>
          <a:xfrm>
            <a:off x="5716778" y="3244334"/>
            <a:ext cx="22816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- latency, timing delay</a:t>
            </a:r>
          </a:p>
          <a:p>
            <a:r>
              <a:rPr lang="en-US" dirty="0"/>
              <a:t>-  data inconsistency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6539BB-2D25-4A06-8764-843CDA2B8D39}"/>
              </a:ext>
            </a:extLst>
          </p:cNvPr>
          <p:cNvSpPr txBox="1"/>
          <p:nvPr/>
        </p:nvSpPr>
        <p:spPr>
          <a:xfrm>
            <a:off x="5318335" y="4690765"/>
            <a:ext cx="307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“Do not automate; obliterate”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0613" y="200025"/>
            <a:ext cx="6962775" cy="645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176213"/>
            <a:ext cx="7200900" cy="650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C19080-64AA-4676-A7E8-E5BC7DCFBA3F}"/>
              </a:ext>
            </a:extLst>
          </p:cNvPr>
          <p:cNvSpPr txBox="1"/>
          <p:nvPr/>
        </p:nvSpPr>
        <p:spPr>
          <a:xfrm>
            <a:off x="304800" y="5486400"/>
            <a:ext cx="152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#-seats-left =1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6788" y="190500"/>
            <a:ext cx="7210425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98FDF8-099C-4508-B84B-99A6F234AEA1}"/>
              </a:ext>
            </a:extLst>
          </p:cNvPr>
          <p:cNvSpPr txBox="1"/>
          <p:nvPr/>
        </p:nvSpPr>
        <p:spPr>
          <a:xfrm>
            <a:off x="304800" y="2514600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ebcdic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2025" y="195263"/>
            <a:ext cx="7219950" cy="646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185738"/>
            <a:ext cx="7200900" cy="648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7263" y="200025"/>
            <a:ext cx="7229475" cy="645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A6643-BBBD-478C-B4F1-708722AB2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rationale in Sw. Arch?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99601-A174-4ECE-AD1E-9613D4DE1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reasons for selecting a particular arch - James</a:t>
            </a:r>
          </a:p>
          <a:p>
            <a:r>
              <a:rPr lang="en-US" dirty="0"/>
              <a:t>why a particular arch was chosen - David</a:t>
            </a:r>
          </a:p>
          <a:p>
            <a:r>
              <a:rPr lang="en-US" dirty="0"/>
              <a:t>Arch. Style - </a:t>
            </a:r>
            <a:r>
              <a:rPr lang="en-US" dirty="0" err="1"/>
              <a:t>Yeremy</a:t>
            </a:r>
            <a:endParaRPr lang="en-US" dirty="0"/>
          </a:p>
          <a:p>
            <a:r>
              <a:rPr lang="en-US" dirty="0"/>
              <a:t>The pros or cons of that specific arch style? - Rick</a:t>
            </a:r>
          </a:p>
          <a:p>
            <a:r>
              <a:rPr lang="en-US" dirty="0"/>
              <a:t>You looking for the tradeoff analysis? - James</a:t>
            </a:r>
          </a:p>
          <a:p>
            <a:r>
              <a:rPr lang="en-US" dirty="0"/>
              <a:t>NFRs - James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E9CBB9-F24C-422E-A53D-13C46964E46C}"/>
              </a:ext>
            </a:extLst>
          </p:cNvPr>
          <p:cNvSpPr txBox="1"/>
          <p:nvPr/>
        </p:nvSpPr>
        <p:spPr>
          <a:xfrm>
            <a:off x="457200" y="6063818"/>
            <a:ext cx="122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blackboard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BAC66B-49E6-4314-A6A1-214C619B71CB}"/>
              </a:ext>
            </a:extLst>
          </p:cNvPr>
          <p:cNvSpPr txBox="1"/>
          <p:nvPr/>
        </p:nvSpPr>
        <p:spPr>
          <a:xfrm>
            <a:off x="152400" y="1295400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S0: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B6A895-F7B7-473D-A9FF-8964290C1694}"/>
              </a:ext>
            </a:extLst>
          </p:cNvPr>
          <p:cNvSpPr txBox="1"/>
          <p:nvPr/>
        </p:nvSpPr>
        <p:spPr>
          <a:xfrm>
            <a:off x="228600" y="205740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964BC5-5F1A-4D28-9594-5CF91706BB0E}"/>
              </a:ext>
            </a:extLst>
          </p:cNvPr>
          <p:cNvSpPr txBox="1"/>
          <p:nvPr/>
        </p:nvSpPr>
        <p:spPr>
          <a:xfrm>
            <a:off x="228600" y="266700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s2</a:t>
            </a:r>
          </a:p>
        </p:txBody>
      </p:sp>
    </p:spTree>
    <p:extLst>
      <p:ext uri="{BB962C8B-B14F-4D97-AF65-F5344CB8AC3E}">
        <p14:creationId xmlns:p14="http://schemas.microsoft.com/office/powerpoint/2010/main" val="456182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128</Words>
  <Application>Microsoft Office PowerPoint</Application>
  <PresentationFormat>On-screen Show (4:3)</PresentationFormat>
  <Paragraphs>24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rationale in Sw. Arch?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chung</dc:creator>
  <cp:lastModifiedBy> </cp:lastModifiedBy>
  <cp:revision>8</cp:revision>
  <dcterms:created xsi:type="dcterms:W3CDTF">2006-08-16T00:00:00Z</dcterms:created>
  <dcterms:modified xsi:type="dcterms:W3CDTF">2020-07-16T19:37:50Z</dcterms:modified>
</cp:coreProperties>
</file>