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9" r:id="rId6"/>
    <p:sldId id="267" r:id="rId7"/>
    <p:sldId id="268" r:id="rId8"/>
    <p:sldId id="259" r:id="rId9"/>
    <p:sldId id="266" r:id="rId10"/>
    <p:sldId id="265" r:id="rId11"/>
    <p:sldId id="264" r:id="rId12"/>
    <p:sldId id="263" r:id="rId13"/>
    <p:sldId id="262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1927-D6C9-420D-9408-AFFC34264B2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B273-FF0D-4079-B37A-19623EB5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9B273-FF0D-4079-B37A-19623EB507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61925"/>
            <a:ext cx="70580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5263"/>
            <a:ext cx="72199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90500"/>
            <a:ext cx="72866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95263"/>
            <a:ext cx="71818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66688"/>
            <a:ext cx="701992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0500"/>
            <a:ext cx="72104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00025"/>
            <a:ext cx="71818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0500"/>
            <a:ext cx="72199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3CCC76-EA99-4C18-9EEF-2E0A4B8639CC}"/>
              </a:ext>
            </a:extLst>
          </p:cNvPr>
          <p:cNvSpPr/>
          <p:nvPr/>
        </p:nvSpPr>
        <p:spPr>
          <a:xfrm>
            <a:off x="1143000" y="3429000"/>
            <a:ext cx="7124856" cy="1882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Control/demon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60DF1-A67A-431B-BF9B-90D12E003D88}"/>
              </a:ext>
            </a:extLst>
          </p:cNvPr>
          <p:cNvSpPr/>
          <p:nvPr/>
        </p:nvSpPr>
        <p:spPr>
          <a:xfrm>
            <a:off x="1600200" y="12954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1C99A0-17B3-4561-A682-4501C87C53EE}"/>
              </a:ext>
            </a:extLst>
          </p:cNvPr>
          <p:cNvSpPr/>
          <p:nvPr/>
        </p:nvSpPr>
        <p:spPr>
          <a:xfrm>
            <a:off x="6019800" y="1295400"/>
            <a:ext cx="11430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46FA5-2042-4556-B261-903963C4D74F}"/>
              </a:ext>
            </a:extLst>
          </p:cNvPr>
          <p:cNvSpPr txBox="1"/>
          <p:nvPr/>
        </p:nvSpPr>
        <p:spPr>
          <a:xfrm>
            <a:off x="1447800" y="838200"/>
            <a:ext cx="295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Announcer/publisher/subject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3ED91-2FCD-4D59-B22B-1CD46C718A60}"/>
              </a:ext>
            </a:extLst>
          </p:cNvPr>
          <p:cNvSpPr txBox="1"/>
          <p:nvPr/>
        </p:nvSpPr>
        <p:spPr>
          <a:xfrm>
            <a:off x="5486400" y="838200"/>
            <a:ext cx="289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Listener/subscriber/observer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5A1B8-86C5-4115-A4AD-296880442206}"/>
              </a:ext>
            </a:extLst>
          </p:cNvPr>
          <p:cNvSpPr txBox="1"/>
          <p:nvPr/>
        </p:nvSpPr>
        <p:spPr>
          <a:xfrm>
            <a:off x="5862935" y="2667000"/>
            <a:ext cx="461665" cy="80400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AA4F5-FFCE-4B55-B794-C5DD0480CE18}"/>
              </a:ext>
            </a:extLst>
          </p:cNvPr>
          <p:cNvSpPr txBox="1"/>
          <p:nvPr/>
        </p:nvSpPr>
        <p:spPr>
          <a:xfrm>
            <a:off x="6701135" y="2667000"/>
            <a:ext cx="461665" cy="111177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de-register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4A8D7-FB98-4FFB-809B-F08456AC7AFF}"/>
              </a:ext>
            </a:extLst>
          </p:cNvPr>
          <p:cNvSpPr/>
          <p:nvPr/>
        </p:nvSpPr>
        <p:spPr>
          <a:xfrm>
            <a:off x="1828800" y="1447800"/>
            <a:ext cx="1524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64C71-939D-4A41-8B4C-FCA17A8EDA38}"/>
              </a:ext>
            </a:extLst>
          </p:cNvPr>
          <p:cNvSpPr txBox="1"/>
          <p:nvPr/>
        </p:nvSpPr>
        <p:spPr>
          <a:xfrm>
            <a:off x="1828800" y="2667000"/>
            <a:ext cx="461665" cy="102528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announce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517AE9-C887-4A4D-ACD6-986AADDE844B}"/>
              </a:ext>
            </a:extLst>
          </p:cNvPr>
          <p:cNvCxnSpPr/>
          <p:nvPr/>
        </p:nvCxnSpPr>
        <p:spPr>
          <a:xfrm>
            <a:off x="2290465" y="3657600"/>
            <a:ext cx="23757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72E42-75B3-45CC-8A07-D7A2DA483360}"/>
              </a:ext>
            </a:extLst>
          </p:cNvPr>
          <p:cNvSpPr/>
          <p:nvPr/>
        </p:nvSpPr>
        <p:spPr>
          <a:xfrm>
            <a:off x="6096000" y="1524000"/>
            <a:ext cx="152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261C8-55D4-451F-9154-0208C6746BBA}"/>
              </a:ext>
            </a:extLst>
          </p:cNvPr>
          <p:cNvSpPr/>
          <p:nvPr/>
        </p:nvSpPr>
        <p:spPr>
          <a:xfrm>
            <a:off x="6629400" y="1447800"/>
            <a:ext cx="152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7AB757-14CF-4917-9C8B-2C5383CA7CDA}"/>
              </a:ext>
            </a:extLst>
          </p:cNvPr>
          <p:cNvCxnSpPr/>
          <p:nvPr/>
        </p:nvCxnSpPr>
        <p:spPr>
          <a:xfrm flipV="1">
            <a:off x="2314222" y="1828800"/>
            <a:ext cx="3705578" cy="18634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30A02-9E48-45A3-9F53-86B6621B738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905000" y="1752600"/>
            <a:ext cx="762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1EA77-FAF4-4E9A-9266-082C2C4F38B3}"/>
              </a:ext>
            </a:extLst>
          </p:cNvPr>
          <p:cNvSpPr/>
          <p:nvPr/>
        </p:nvSpPr>
        <p:spPr>
          <a:xfrm>
            <a:off x="6858000" y="1447800"/>
            <a:ext cx="152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A10664-C6AE-4A24-9A1F-76D45AAD214D}"/>
              </a:ext>
            </a:extLst>
          </p:cNvPr>
          <p:cNvCxnSpPr>
            <a:stCxn id="15" idx="2"/>
          </p:cNvCxnSpPr>
          <p:nvPr/>
        </p:nvCxnSpPr>
        <p:spPr>
          <a:xfrm flipH="1">
            <a:off x="6248400" y="1752600"/>
            <a:ext cx="4572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2259EB-3B8D-4F5B-A5FD-0283275FE47D}"/>
              </a:ext>
            </a:extLst>
          </p:cNvPr>
          <p:cNvCxnSpPr>
            <a:stCxn id="23" idx="2"/>
            <a:endCxn id="8" idx="0"/>
          </p:cNvCxnSpPr>
          <p:nvPr/>
        </p:nvCxnSpPr>
        <p:spPr>
          <a:xfrm flipH="1">
            <a:off x="6931968" y="1752600"/>
            <a:ext cx="223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A97D8-D35C-49F3-A363-3009C9466FAF}"/>
              </a:ext>
            </a:extLst>
          </p:cNvPr>
          <p:cNvCxnSpPr/>
          <p:nvPr/>
        </p:nvCxnSpPr>
        <p:spPr>
          <a:xfrm flipH="1" flipV="1">
            <a:off x="2364433" y="1828800"/>
            <a:ext cx="3498106" cy="164220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A4C0BE-76A7-4660-BFCC-B5A5AE22E380}"/>
              </a:ext>
            </a:extLst>
          </p:cNvPr>
          <p:cNvSpPr/>
          <p:nvPr/>
        </p:nvSpPr>
        <p:spPr>
          <a:xfrm>
            <a:off x="2286000" y="1524000"/>
            <a:ext cx="1524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A57B9-B86C-49B7-9E7A-EFCED7307F36}"/>
              </a:ext>
            </a:extLst>
          </p:cNvPr>
          <p:cNvSpPr txBox="1"/>
          <p:nvPr/>
        </p:nvSpPr>
        <p:spPr>
          <a:xfrm>
            <a:off x="2438400" y="304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47141-4A1E-4E00-B0CC-1EE57C42EBFE}"/>
              </a:ext>
            </a:extLst>
          </p:cNvPr>
          <p:cNvSpPr txBox="1"/>
          <p:nvPr/>
        </p:nvSpPr>
        <p:spPr>
          <a:xfrm>
            <a:off x="6581422" y="381000"/>
            <a:ext cx="5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43A7B-BB15-4743-A61F-3E805A3029F7}"/>
              </a:ext>
            </a:extLst>
          </p:cNvPr>
          <p:cNvSpPr txBox="1"/>
          <p:nvPr/>
        </p:nvSpPr>
        <p:spPr>
          <a:xfrm>
            <a:off x="1066800" y="2438400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D96C3-8D22-428A-855C-E876977F15C2}"/>
              </a:ext>
            </a:extLst>
          </p:cNvPr>
          <p:cNvSpPr txBox="1"/>
          <p:nvPr/>
        </p:nvSpPr>
        <p:spPr>
          <a:xfrm>
            <a:off x="5204615" y="2362200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candy</a:t>
            </a:r>
          </a:p>
        </p:txBody>
      </p:sp>
    </p:spTree>
    <p:extLst>
      <p:ext uri="{BB962C8B-B14F-4D97-AF65-F5344CB8AC3E}">
        <p14:creationId xmlns:p14="http://schemas.microsoft.com/office/powerpoint/2010/main" val="140423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27531"/>
            <a:ext cx="72009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80E769-0DB0-45C4-9F2E-751F1D63D543}"/>
              </a:ext>
            </a:extLst>
          </p:cNvPr>
          <p:cNvSpPr txBox="1"/>
          <p:nvPr/>
        </p:nvSpPr>
        <p:spPr>
          <a:xfrm>
            <a:off x="228600" y="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d ~ slave-master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6D1B6-B868-497A-97E8-F53BF22E659F}"/>
              </a:ext>
            </a:extLst>
          </p:cNvPr>
          <p:cNvSpPr txBox="1"/>
          <p:nvPr/>
        </p:nvSpPr>
        <p:spPr>
          <a:xfrm>
            <a:off x="1524000" y="5029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9733C-2884-403B-8285-3B11F56720E1}"/>
              </a:ext>
            </a:extLst>
          </p:cNvPr>
          <p:cNvSpPr txBox="1"/>
          <p:nvPr/>
        </p:nvSpPr>
        <p:spPr>
          <a:xfrm>
            <a:off x="5791200" y="1371600"/>
            <a:ext cx="19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e.sal</a:t>
            </a:r>
            <a:r>
              <a:rPr lang="en-US" dirty="0"/>
              <a:t> &lt; </a:t>
            </a:r>
            <a:r>
              <a:rPr lang="en-US" dirty="0" err="1"/>
              <a:t>e.mgr.sal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173D5-21D3-428E-8C47-79EC8F4B17B8}"/>
              </a:ext>
            </a:extLst>
          </p:cNvPr>
          <p:cNvSpPr txBox="1"/>
          <p:nvPr/>
        </p:nvSpPr>
        <p:spPr>
          <a:xfrm flipH="1">
            <a:off x="172860" y="3581400"/>
            <a:ext cx="4399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DDL: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Table Employee</a:t>
            </a:r>
          </a:p>
          <a:p>
            <a:r>
              <a:rPr lang="en-US" dirty="0">
                <a:solidFill>
                  <a:srgbClr val="FF0000"/>
                </a:solidFill>
              </a:rPr>
              <a:t>      fields/attributes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emp#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mgr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salary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Integirty</a:t>
            </a:r>
            <a:r>
              <a:rPr lang="en-US" dirty="0">
                <a:solidFill>
                  <a:srgbClr val="FF0000"/>
                </a:solidFill>
              </a:rPr>
              <a:t> constraint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mgr.sal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  </a:t>
            </a:r>
            <a:r>
              <a:rPr lang="en-US" dirty="0" err="1">
                <a:solidFill>
                  <a:srgbClr val="FF0000"/>
                </a:solidFill>
              </a:rPr>
              <a:t>exc</a:t>
            </a:r>
            <a:r>
              <a:rPr lang="en-US" dirty="0">
                <a:solidFill>
                  <a:srgbClr val="FF0000"/>
                </a:solidFill>
              </a:rPr>
              <a:t>-handler Tx-handle-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-…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DML: SQL (PL-SQL)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22B06-9F9A-40E6-BD6C-2473D8EFFCF2}"/>
              </a:ext>
            </a:extLst>
          </p:cNvPr>
          <p:cNvSpPr txBox="1"/>
          <p:nvPr/>
        </p:nvSpPr>
        <p:spPr>
          <a:xfrm>
            <a:off x="6050281" y="1752600"/>
            <a:ext cx="12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75k 85K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FD78-9635-43F8-B611-CDA562D45855}"/>
              </a:ext>
            </a:extLst>
          </p:cNvPr>
          <p:cNvSpPr txBox="1"/>
          <p:nvPr/>
        </p:nvSpPr>
        <p:spPr>
          <a:xfrm>
            <a:off x="6096000" y="21336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75k -&gt; 15k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1CD9-DA56-451D-8273-10D39990D324}"/>
              </a:ext>
            </a:extLst>
          </p:cNvPr>
          <p:cNvSpPr txBox="1"/>
          <p:nvPr/>
        </p:nvSpPr>
        <p:spPr>
          <a:xfrm>
            <a:off x="1430161" y="542288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245      0              90K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19D93-55FE-4C5F-93BC-1D67D4995BC8}"/>
              </a:ext>
            </a:extLst>
          </p:cNvPr>
          <p:cNvSpPr txBox="1"/>
          <p:nvPr/>
        </p:nvSpPr>
        <p:spPr>
          <a:xfrm>
            <a:off x="228600" y="1371600"/>
            <a:ext cx="712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Tx1</a:t>
            </a:r>
          </a:p>
          <a:p>
            <a:r>
              <a:rPr lang="en-US" dirty="0">
                <a:solidFill>
                  <a:srgbClr val="FF0000"/>
                </a:solidFill>
              </a:rPr>
              <a:t>Tx2</a:t>
            </a:r>
          </a:p>
          <a:p>
            <a:r>
              <a:rPr lang="en-US" dirty="0">
                <a:solidFill>
                  <a:srgbClr val="FF0000"/>
                </a:solidFill>
              </a:rPr>
              <a:t>Tx3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tx100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4C8E-C15A-4C47-A067-F24F66B7A31F}"/>
              </a:ext>
            </a:extLst>
          </p:cNvPr>
          <p:cNvSpPr txBox="1"/>
          <p:nvPr/>
        </p:nvSpPr>
        <p:spPr>
          <a:xfrm>
            <a:off x="304800" y="762000"/>
            <a:ext cx="14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&lt;= </a:t>
            </a:r>
            <a:r>
              <a:rPr lang="en-US" dirty="0" err="1">
                <a:solidFill>
                  <a:srgbClr val="FF0000"/>
                </a:solidFill>
              </a:rPr>
              <a:t>mgr.sal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00025"/>
            <a:ext cx="72009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0500"/>
            <a:ext cx="72104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85738"/>
            <a:ext cx="71818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90500"/>
            <a:ext cx="71913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185738"/>
            <a:ext cx="696277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88</Words>
  <Application>Microsoft Office PowerPoint</Application>
  <PresentationFormat>On-screen Show (4:3)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chung</dc:creator>
  <cp:lastModifiedBy> </cp:lastModifiedBy>
  <cp:revision>12</cp:revision>
  <dcterms:created xsi:type="dcterms:W3CDTF">2006-08-16T00:00:00Z</dcterms:created>
  <dcterms:modified xsi:type="dcterms:W3CDTF">2020-07-21T19:52:42Z</dcterms:modified>
</cp:coreProperties>
</file>