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71450"/>
            <a:ext cx="699135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5738"/>
            <a:ext cx="72009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76213"/>
            <a:ext cx="726757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80975"/>
            <a:ext cx="721995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76213"/>
            <a:ext cx="725805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85738"/>
            <a:ext cx="72580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0500"/>
            <a:ext cx="72199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5263"/>
            <a:ext cx="72199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5218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Middleware: J2EE: Why, What and How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33400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ACID vs. BASE, More on </a:t>
            </a:r>
            <a:r>
              <a:rPr lang="en-US" sz="2800" b="1" dirty="0" err="1" smtClean="0">
                <a:solidFill>
                  <a:srgbClr val="0070C0"/>
                </a:solidFill>
              </a:rPr>
              <a:t>NoSQL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BigData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95263"/>
            <a:ext cx="72485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76213"/>
            <a:ext cx="719137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76213"/>
            <a:ext cx="721042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85738"/>
            <a:ext cx="72390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0500"/>
            <a:ext cx="72009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90500"/>
            <a:ext cx="72294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5263"/>
            <a:ext cx="72104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85738"/>
            <a:ext cx="72104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chung</cp:lastModifiedBy>
  <cp:revision>4</cp:revision>
  <dcterms:created xsi:type="dcterms:W3CDTF">2006-08-16T00:00:00Z</dcterms:created>
  <dcterms:modified xsi:type="dcterms:W3CDTF">2015-11-03T18:33:10Z</dcterms:modified>
</cp:coreProperties>
</file>