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63" r:id="rId11"/>
    <p:sldId id="264" r:id="rId12"/>
    <p:sldId id="273" r:id="rId13"/>
    <p:sldId id="274" r:id="rId14"/>
    <p:sldId id="272" r:id="rId15"/>
    <p:sldId id="265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75"/>
  </p:normalViewPr>
  <p:slideViewPr>
    <p:cSldViewPr>
      <p:cViewPr varScale="1">
        <p:scale>
          <a:sx n="81" d="100"/>
          <a:sy n="81" d="100"/>
        </p:scale>
        <p:origin x="154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6:51:0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9 25215,'19'-8'-21,"-19"8"19,1 0 1,-1 0-1,0 0 0,1 0 0,-1-1 1,0 1-1,1 0 0,-1 0 1,0 0-1,1 0 0,-1 0 1,0 0-1,1 0 0,-1 0 1,0 0-1,1 0 0,-1 0 1,0 0-1,1 0 0,-1 0 1,0 1-1,1-1 0,-1 0 0,0 0 1,1 0-1,-1 0 0,0 1 1,1-1-1,-1 0 0,0 0 1,0 1-1,1-1 0,-1 0 1,0 0-1,0 1 0,0-1 1,1 0-1,-1 1 0,0-1 1,0 0-1,0 1 0,0-1 1,0 0-1,0 1 0,1-1 0,-1 0 1,0 1-1,0-1 0,0 1 1,0-1-1,0 0 0,0 1 1,-1-1-1,1 0 0,0 1 1,0-1-1,0 0 0,0 1 1,0-1 1,0 1-8,13 69 8,-5-31 0,-2 0 0,-1 1 0,-2-1 0,-2 35 0,-13 53 0,-17 59 0,3-20 0,17-117 0,-3 0-1,-2-1 1,-20 46 0,-9 32 23,-1 19 233,40-135-228,-1 0 0,1-1 1,-1 1-1,-1-1 1,0 0-1,0 0 1,-1-1-1,0 0 1,-3 2-29,9-8 42,-4-28-3519,1 1-11925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6:51:4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21759,'3'-1'150,"0"1"0,0 0-1,0 1 1,1-1 0,-1 1-1,0-1 1,0 1 0,0 0-1,0 0 1,0 0-1,0 0 1,0 1 0,0-1-1,1 2-149,43 32-136,-20-15 225,64 46 127,6 10-216,-66-50 10,0 3 0,-3 0 0,0 2 0,17 25-10,23 25 150,-43-40 84,-21-34-148,11 26 395,-9 4-4013,-6-35-11422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8:3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78 23039,'7'5'22,"-51"-43"107,35 28-94,0 2 0,-1-1 0,-9-6-35,19 15 11,-1 0-1,1-1 1,0 1-1,-1 0 1,1 0-1,-1-1 1,1 1-1,0 0 1,-1 0-1,1 0 1,-1 0-1,1-1 1,0 1-1,-1 0 1,1 0-1,-1 0 1,1 0-1,-1 0 1,1 0-1,0 0 1,-1 0-1,1 0 1,-1 0-1,1 0 1,-1 1-1,1-1 1,0 0-1,-1 0 1,1 0 0,-1 0-1,1 1-10,-3 13 94,10 28-162,-5-31 100,9 70-9,-5-1 0,-2 1 0,-7 67-23,-8-23 158,-4-1-1,-10 14-157,17-85 4,7-37 20,-1 1 1,-1-1-1,-1 0 0,0-1 0,-1 1 1,-3 4-25,7-18 85,0 5-42,1-5 85,0-2 85,0 0-64,0 0 1,0 0 63,0 0-64,-1-1-165,0 1-1,0 0 1,0-1-1,0 0 1,0 1-1,0-1 1,0 1-1,1-1 1,-1 0-1,0 0 1,0 0-1,1 1 1,-1-1-1,0 0 1,1 0-1,-1 0 1,1 0-1,-1 0 1,1 0-1,-1 0 1,1-1 16,-6-12-3238,0-8-11865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8:3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17279,'-6'2'-5,"-3"4"2794,22-4-943,-11-2-1740,-14 16 19,7-10-122,-12 18 9,0 1-1,2 1 1,1 1-1,1 0 1,1 1-1,2 0 1,0 1-1,2 0 1,2 0-1,0 1 1,2 0-1,1 0 1,2 14-12,1-39 15,0 1 0,0-1 0,1 0 0,0 0 0,0 1 0,0-1 1,2 3-16,-2-7 0,-1 0 0,0 0 0,1 0 0,-1-1 0,1 1 0,-1 0 0,1 0 0,0-1 0,-1 1 0,1 0 0,0-1 0,-1 1 0,1-1 0,0 1 0,0-1 0,0 1 0,-1-1 0,1 1 0,0-1 0,0 0 0,0 0 0,0 1 0,0-1 0,0 0 0,0 0 0,0 0 0,0 0 0,-1 0 0,1 0 0,0 0 0,0 0 0,0 0 0,0-1 0,0 1 0,0 0 0,0-1 0,0 1 0,-1 0 0,1-1 0,0 1 0,0-1 0,0 1 0,-1-1 0,1 0 0,9-6 27,0 0-1,-1 0 1,-1-1-1,1 0 1,-1-1-1,0 0 1,-1 0-1,0 0 0,-1-1 1,0 0-1,0-1 1,-1 1-1,0-1 1,-1 0-1,1-4-26,3-14 181,0-1 0,-2 0 0,-2-1 0,0 1 0,-2-9-181,-1 26 210,-1 1 1,-1-1 0,0 1-1,-1-1 1,0 1 0,-1 0-1,0 0 1,-4-8-211,21 14-3733,0 2-11264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8: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10 22783,'-15'-4'252,"-12"-1"264,20 36-238,1 14-263,3 0 0,1 1 0,3-1 1,1 1-1,2-1 0,3 0 0,9 34-15,-14-72 0,0 0-1,0 0 0,0-1 0,1 1 0,0-1 1,1 0-1,1 3 1,-4-8 0,-1-1 0,1 1 1,-1 0-1,1-1 0,0 1 0,-1 0 1,1-1-1,0 1 0,-1-1 0,1 1 0,0-1 1,0 1-1,-1-1 0,1 0 0,0 1 1,0-1-1,0 0 0,0 0 0,-1 0 1,1 0-1,0 1 0,0-1 0,0 0 0,1-1 1,-1 0 1,1 1-1,-1-1 0,0 0 0,1 0 0,-1 1 1,0-1-1,0 0 0,1-1 0,-1 1 0,0 0 0,0 0 1,0 0-1,0 0 0,-1-1 0,1 1 0,0-1 1,0 0-2,4-8 42,-1 0 0,-1 0 1,0 0-1,0 0 0,-1 0 1,0-1-1,0 1 0,-1-1 1,-1 1-1,0-1 1,-1-2-43,-1-25 279,-3 0 0,-4-14-279,7 36 89,-2 1 1,0 1-1,0-1 1,-2 0 0,0 1-1,0 0 1,-1 1-1,-1-1 1,-1 1 0,-1-2-90,8 13 85,-1-5-896,3 5-3349,0 2-1727,0 0-3585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8:3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21887,'-1'63'0,"-15"233"0,3-103 0,-21 504 22,30-677-30,-4-14 542,6-7-755,1 1 0,-1-1 0,0 1 0,1-1 0,-1 0 0,0 0 0,1 0 0,-1 0 0,1 0 0,-1 0 0,1 0 0,-1 0 0,1-1 221,-13-10-13546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8:3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 20479,'-4'26'808,"4"-22"24,6-5-111,9-4-415,11-2-233,0 1 1,1 1-1,-1 1 1,1 2-1,0 0 1,0 2-1,0 1 1,-1 1-1,5 2-73,-28-3 7,0-1 0,1 0 0,-1 1 0,0 0 0,-1 0 0,1 0-1,0 0 1,0 0 0,0 0 0,0 1 0,-1 0 0,1-1 0,-1 1 0,1 0-1,-1 0 1,0 0 0,0 0 0,0 1 0,0-1 0,0 1 0,0-1 0,-1 1-1,1 0 1,-1-1 0,0 1 0,0 0 0,0 0 0,0 0 0,0 0 0,0 0 0,-1 0-1,0 0 1,1 0 0,-1 0 0,0 0 0,-1 0 0,1 2-7,-1 2 1,-1-1 1,1 1-1,-1 0 1,-1-1-1,1 1 0,-1-1 1,0 0-1,-1 0 1,1 0-1,-1 0 0,0-1 1,-1 1-1,1-1 1,-1 0-1,0-1 1,-5 4-2,-43 28 49,-2-3 0,-37 17-49,-26 14 243,110-60-216,0 1-1,-1-2 1,1 1 0,-7 1-27,25-25-3072,-1-1-11861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8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16 22911,'-10'-13'22,"8"10"84,2 3 22,0 0 22,0 0 63,0 0-64,0 0-21,0 0 0,0 0 0,0 3-21,-10 275 66,1-49-69,-4-80-82,13-166 30,0-14-3112,1 3-11873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8:3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24959,'-2'79'-128,"-20"85"128,-29 95 0,17-95 0,21-79 22,-4-121-44,7 2-3092,1-4-11947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8:37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23423,'-1'3'0,"1"1"0,10 12 0,7 3 72,6 7-16,51 128-56,-73-151 0,1-1 0,-1 1 0,1 0 0,0-1 0,0 0 0,0 1 0,0-1 0,1 0 0,-1 0 0,0 0 0,1 0 0,0 0 0,-1-1 0,1 1 0,0-1 0,0 0 0,0 0 0,0 0 0,0 0 0,0 0 0,1-1 0,1 1 0,0-1 0,1-1 0,-1 1 0,0-1 0,0 0 0,0 0 0,0 0 0,0-1 0,0 1 0,0-1 0,0-1 0,0 0 0,12-6 0,-1-2 0,0 0 0,0-1 0,-2-1 0,1 0 0,6-8 0,-7 5 55,0-1 0,-1 0 0,-1 0 0,0-1 0,-1-1-1,-1 0 1,4-13-55,-13 31 150,-1 1 106,-1 3 42,-6 22-281,2 0-1,1 1 0,0-1 0,2 1 1,1 8-17,-3 38 89,-1 31 29,7 93-118,1-44 31,-4-122 223,-1-22-719,-1-20-2374,2-7-12414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8:3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23679,'24'-11'-42,"-20"10"-150,-4 1-64,0 0-384,0 0 0,0 0 128,140 5-331,47 12 843,-99-9-75,-47-3 75,0-2 0,0-2 0,0-2 0,39-5 0,-79 6 12,0 0 0,0 0-1,0 0 1,0-1-1,0 1 1,0 0-1,-1 0 1,1-1 0,0 1-1,0 0 1,0-1-1,0 1 1,-1-1 0,1 1-1,0-1 1,0 0-1,-1 1 1,1-1 0,0 0-1,-1 1 1,1-1-1,-1 0 1,1 0-12,-1 0 19,0 1 0,0-1 0,0 0 0,0 0 0,0 0 0,0 0 0,0 0 0,0 1 0,-1-1 0,1 0 0,0 0 0,-1 0 0,1 1 0,0-1 0,-1 0 0,1 0 0,-1 1 0,1-1 0,-1 0 0,1 0-20,-7-6-354,0 0 0,1 1 0,-2 0 0,-4-4 355,3 3-1594,-19-17-10885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8:3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22015,'-1'14'-12,"1"-12"19,0-1 0,-1 0 0,1 0-1,0 0 1,-1 1 0,1-1 0,0 0 0,0 0 0,0 0 0,0 1-1,0-1 1,1 0 0,-1 0 0,0 0 0,0 1 0,1-1 0,-1 0 0,1 0-1,-1 0 1,1 0 0,0 0 0,-1 0 0,1 0 0,0 0 0,0 0-1,-1 0 1,1 0 0,0 0 0,0 0 0,0-1 0,0 1 0,0 0-1,0-1 1,0 1 0,1-1 0,0 1-7,1 0 2,0 1 0,-1 0 0,1-1 0,0 1 0,0 0 0,-1 0 0,1 0 0,-1 1 0,0-1 0,0 1 0,0-1 0,0 1 0,0 0 0,0 0 0,-1-1 0,1 1 0,-1 0 0,0 1-2,3 6 23,0 1 0,-1 0 0,0 0 0,1 9-23,-1 10 5,-1-1-1,-1 1 1,-2 0 0,-1-1-1,-5 28-4,-12 43-3,-6 8 3,1-9 1,-43 218 127,66-313-109,-8 22 232,9-25-249,0-1 1,-1 0-1,1 0 0,0 1 0,-1-1 1,1 0-1,-1 1 0,1-1 1,0 0-1,-1 0 0,1 0 0,-1 0 1,1 1-1,-1-1 0,1 0 1,-1 0-1,1 0 0,0 0 0,-1 0 1,1 0-1,-1 0 0,1 0 1,-1 0-1,1 0 0,-1-1 0,1 1 1,-1 0-1,1 0 0,0 0 1,-1 0-1,1-1 0,-1 1 0,1 0 1,0 0-1,-1-1 0,1 1 1,0 0-1,-1-1 0,1 1 0,0 0 1,-1-1-1,1 1 0,0-1 1,0 1-1,-1 0 0,1-1 0,0 1 1,0-1-1,0 1 0,0-1-2,-12-18-2794,0-2-11179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6:52:0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4543 1 12288,'0'0'1941,"-31"5"5013,30-4-6842,-1 1 0,1-1 0,-1 0 0,1 1 0,-1 0 0,1-1-1,0 1 1,0 0 0,0 0 0,0 0 0,0 0 0,0-1 0,1 1-1,-1 0 1,0 0 0,1 1 0,0-1 0,-1 0 0,1 1-112,-7 52-286,6-43 430,-11 170 189,10-107-233,-4 0 1,-6 16-101,-4 31 138,6 0 0,4 38-138,-6 83 86,3-169-118,-2 0 0,-4-1 0,-3-1 0,-25 63 32,36-116 0,-89 241 0,62-178 0,-4-1 0,-8 6 0,-25 53 42,6 3 1,-30 101-43,-42 100 43,88-233-37,-19 40 95,-19 21-101,12-26 7,6 4 0,7 2 0,1 17-7,-36 86 0,-11-6 0,-50 71 0,-56 81 43,30-58 21,181-337-62,-71 135 17,-7-3-19,-52 85 0,48-75 0,-57 69 0,-154 177 128,199-270-128,-53 70 0,-62 89 0,-44 25 0,208-251 0,-47 53 128,-80 69-128,67-85 0,-29 29 0,41-29 0,-95 99 0,176-177 58,3-3-28,0 0-1,2 0 1,-1 2-1,1-1 1,1 1-1,-6 14-29,15-29-24,0 0-1,0 0 1,0 0 0,0 1 0,0-1-1,0 0 1,0 0 0,0 0 0,0 0-1,0 1 1,0-1 0,0 0 0,0 0-1,0 0 1,0 0 0,0 1-1,0-1 1,0 0 0,0 0 0,0 0-1,0 0 1,0 0 0,-1 0 0,1 1-1,0-1 1,0 0 0,0 0 0,0 0-1,0 0 1,0 0 0,-1 0 0,1 0-1,0 0 1,0 0 0,0 0 0,0 1-1,-1-1 1,1 0 0,0 0-1,0 0 1,0 0 0,0 0 0,-1 0-1,1 0 1,0 0 0,0 0 0,0 0-1,0-1 1,0 1 0,-1 0 0,1 0-1,0 0 1,0 0 0,0 0 0,0 0-1,-1 0 1,1 0 24,-3-11-3354,1 6 1990,-5-16-11201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8:3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 24319,'-3'-10'22,"6"33"-3606,-3-7-10773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8:3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83 20095,'-3'12'0,"-2"5"0,1 5 0,1 3 0,-1-5 0,-4 2 0,4-9 0,0-1-128,4-12 128,7-9-128,2-10 0,1 0-14207</inkml:trace>
  <inkml:trace contextRef="#ctx0" brushRef="#br0" timeOffset="1">204 0 17919,'-10'0'0,"-6"0"128,16 0 0,11 20 128,1-3 0,3 3 128,-4-1 0,-2 1 0,0-1 0,1-3-128,-1-4 0,-2-3 0,5 1 0,2 2-128,-5-7 128,0 3-256,10 6-15871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8:4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23167,'0'12'0,"0"-7"0,0-1 0,0 0 0,0 0 0,1 0 0,0 1 0,0-1 0,0 0 0,0 0 0,1 0 0,1 3 0,3 10 0,7 33 0,-3 0 0,-1 2 0,-1 21 0,2 156 0,-4-49 0,-4-153 0,1 1 0,2-2 0,3 10 0,-5-24 0,1 1 0,0-1 0,1 0 0,0 0 0,1-1 0,0 1 0,8 9 0,-6-11 0,-7-8 0,1-1 0,-1 1 0,1-1 0,0 0 0,-1 0 0,1 1 0,0-1 0,0 0 0,0-1 0,0 1 0,0 0 0,0 0 0,0-1 0,0 1 0,0-1 0,0 0 0,0 0 0,0 0 0,1 0 0,-1 0 0,0 0 0,0 0 0,0-1 0,2 0 0,4 0 0,21 3 0,1 1 0,-1 1 0,10 3 0,61 8 0,-54-13 0,-4 0 0,-1 2 0,0 1 0,0 2 0,2 2 0,21 6 0,0-3 0,1-4 0,11-1 0,13 1 0,183 21 0,-208-22 0,0-2 0,35-3 0,-35-1 0,1 2 0,28 7 0,-65-6 0,0-2 0,1 0 0,-1-2 0,1-1 0,-1-1 0,9-3 0,8 1 33,0 2 0,11 2-33,-37 0 84,-18 0 22,-1 0 22,0 0 0,-16-2-23,6 1-2983,-3-1-11628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8:5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 17279,'-5'9'-337,"-7"8"2157,11-17-1739,0 0 0,0 0 0,1 0 0,-1-1-1,0 1 1,0 0 0,0 0 0,1 0 0,-1-1-1,0 1 1,0 0 0,1-1 0,-1 1 0,0-1-1,1 1 1,-1-1 0,0 1 0,1-1 0,-1 1-1,1-1 1,-1 1 0,1-1 0,-1 0 0,1 0 0,0 1-1,-1-1-80,-1 0 52,1 0-1,-1 0 1,0 1-1,0-1 0,1 0 1,-1 1-1,0-1 0,0 1 1,0 0-1,0 0 1,0 0-1,0 0 0,0 0 1,1 0-1,-1 0 1,0 1-1,0-1 0,0 1 1,0-1-1,1 1 0,-1 0 1,0-1-1,0 1 1,1 0-1,-1 0 0,-1 1-51,-42 28 435,42-28-406,1 1-1,-1-1 1,1 1-1,-1 0 1,1 0 0,0 0-1,0 0 1,0 0 0,0 0-1,1 1 1,-1-1 0,1 0-1,0 1 1,0-1-1,0 1 1,1-1 0,-1 1-1,1 0 1,0 0-29,-5 18 224,4-18-172,1 0-31,-1-1-1,0 0 0,1 1 0,0-1 0,0 0 0,0 1 1,0-1-1,0 0 0,0 1 0,1-1-20,2 7 26,1 0 0,0 0 0,0-1 0,1 0 0,6 8-26,-8-13 34,0 0 0,1 0-1,-1 0 1,1 0 0,0-1 0,0 1-1,0-1 1,1 0 0,-1-1 0,1 1-1,0-1 1,3 2-34,18-1 0,-16-1 0,1 0 0,0-1 0,0 0 0,0-1 0,-1 0 0,1-1 0,0 0 0,0-1 0,-1 0 0,1-1 0,-1 0 0,5-2 0,-11 3 0,0 0 0,0 0 0,0-1 0,-1 1 0,1-1 0,-1 0 0,1 0 0,-1 0 0,0 0 0,0-1 0,0 0 0,0 1 0,-1-1 0,0 0 0,0 0 0,0 0 0,0-1 0,7-12 0,-5 10 51,0 0 0,-1-1 0,0 0 0,-1 1 0,0-1 0,0 0 0,0 0 0,-1 0 0,0-1 0,-1 1 0,0 0 0,0 0 0,0 0 0,-1-1 0,-1 1 0,1 0 0,-1 0 0,-2-2-51,3 8 18,-1 0 1,1 0-1,-1 0 1,0 0 0,0 0-1,1 1 1,-1-1-1,0 1 1,-1-1 0,1 1-1,0 0 1,0 0-1,-1 0 1,1 0 0,0 0-1,-1 0 1,1 1-1,-1-1 1,0 1-19,-16-6 116,13 3-105,0 0 0,0 0 0,0 1 0,-1 0 0,1 0 0,0 1 0,-1 0 0,1 0 0,-1 1 0,0-1 0,1 1 0,-1 1 1,1-1-1,-2 1-11,-4 2 17,0 0 1,1 1-1,-1 0 1,1 1-1,0 0 1,0 1-1,-5 3-17,-32 15 682,10-13-4521,-7-1-11947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9:2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17791,'7'9'22,"-5"-7"106,-2-2 149,0 0 214,0 0 85,0 0-128,0 0 0,0 0-128,0 0 21,0 0-64,0 0-21,0 0 0,0 0-21,0 0-64,0 0 42,0 0-42,0 0 42,0 0-42,0 0 42,0 0-64,0 0-21,0 0 0,0 0 0,13-3 107,50 3 182,0-2-328,1 4-1,0 2 1,44 10-89,-79-10 37,1-1 1,0-2-1,30-1-37,-22-1-6,36 4 6,-2 11 0,-58-10 0,0-1 0,0-1 0,0 0 0,9-1 0,188 8 256,209 1-128,-278-9-128,214-4 0,-194 3 0,-153-1 2,-5 0 0,1 1 0,-1 0 0,1 0 0,-1 1 0,1-1 0,-1 1 0,1 0 0,-1 0 0,0 1 0,3 0-2,-6-1 106,-1-1 22,0 0 0,0 0 0,0 0 0,0 0 0,0 0 0,0 0 0,0 0 0,0 0 0,0 0 0,0 0 0,0 0 0,0 0 0,0 0 0,0 0-42,0-9 568,0 3-4679,0-7-12401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1:2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21759,'0'0'128,"0"0"0,0 0 0,0 0 0,0 0 0,0 0 0,0 0 0,0 0 22,0 0 63,0 0-64,0 0-21,0 0 0,0 0 0,0 0 0,6 0-21,183-14 249,45-3-72,-56 3-114,-1 0 44,-85 8-203,11-5-11,-10 0 245,-93 11-257,1 0 0,-1 0 0,0 0 0,0 0 0,1 0 0,-1 0 0,0 0 1,0 0-1,0 0 0,1 0 0,-1 0 0,0 0 0,0 0 0,1 0 0,-1 0 0,0 0 0,0 0 0,0-1 0,1 1 1,-1 0-1,0 0 0,0 0 0,0 0 0,0 0 0,1-1 0,-1 1 0,0 0 0,0 0 0,0 0 0,0-1 0,0 1 1,0 0-1,1 0 0,-1 0 0,0-1 0,0 1 0,0 0 0,0 0 0,0-1 0,0 1 0,0 0 0,0 0 0,0-1 1,0 1-1,0 0 0,0 0 0,0 0 0,-1-1 12,1-1-1689,0-8-14204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1:22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2 17407,'-4'-1'486,"0"1"0,0-1 0,1 1 0,-1 0 0,0 0 0,0 0 0,0 1 0,0 0 0,0-1 0,0 1 0,0 1 0,0-1 0,-1 1-486,-52 28-376,37-19 941,-16 11-257,1 2-1,-18 16-307,0 0 196,-39 16 316,91-55-406,-1 0-94,0-1-1,0 1 1,0-1-1,0 1 1,0 0-1,0 0 1,0 0 0,0 0-1,0 0 1,0 0-1,1 1 1,-1-1-1,0 1 1,1-1-1,-1 1 1,1 0-1,0-1 1,0 1 0,-1 0-1,1 0 1,0 0-1,0 0 1,0 1-12,-2 5 19,0-1 1,0 1-1,1 0 0,-1-1 1,1 7-20,1-1 6,0 0 1,1 0-1,1 0 1,0 0-1,1 0 1,1 0-1,-1 0 1,2-1-1,0 1 1,1-1-1,0 0 1,0 0-1,1-1 1,7 9-7,4 6 11,2 0 1,0-2 0,1-1-1,2 0 1,14 11-12,-2 2-4,-25-25 8,1 0 0,0-1 1,0-1-1,1 1 0,0-2 1,3 3-5,-12-10 106,-2-1 22,0 0 0,0 0 0,1-5-211,-1 1 0,0-1 0,0 1 0,0-1 0,0 1 0,-1-1 0,0 0 0,0 1 0,0-1 83,-1-6-2474,-3-18-13632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8:1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23935,'7'0'13,"27"-1"124,-24-2-59,-17-1-28,6 4-32,-1 0 0,1-1-1,-1 1 1,1-1 0,-1 0 0,1 1 0,-1-1 0,1 0 0,0 0 0,-1 0 0,1 0 0,0 0 0,0 0 0,-1 0 0,1 0 0,0-1 0,0 1 0,1 0 0,-1-1-18,1 1 6,0 0 0,0 0 1,0-1-1,0 1 0,1 0 1,-1 0-1,0 0 0,1 0 0,-1 0 1,1 0-1,0 0 0,-1 0 1,1 0-1,0 0 0,-1 0 0,1 0 1,0 0-1,0 0 0,0 1 0,0-1 1,0 0-1,0 1 0,0-1 1,1 0-7,26-8 198,-21 7-163,29-9 3,0 3-1,1 0 1,-1 3 0,2 1 0,8 1-38,189 5 205,-182 0-194,176 22 480,135-20 426,-297-14-661,-58 10-234,-7 0 84,-2 0 22,0 0 0,0 0 0,0 0 0,-9-9-3904,-1 0-12671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8:2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22655,'1'0'77,"0"-1"0,-1 1 0,1-1 0,0 1 0,0-1 0,0 1 0,0 0 0,0-1 0,0 1 0,0 0-1,0 0 1,0 0 0,0 0 0,0-1 0,0 2 0,0-1 0,0 0 0,0 0 0,0 0 0,0 0 0,0 1 0,0-1-1,0 0 1,0 1 0,0-1 0,0 1 0,0-1 0,-1 1 0,1-1 0,0 1 0,0 0-77,34 25-399,-25-18 589,156 109 46,-16-13 147,-140-95-338,0 0 0,0 1 0,-1 0 0,0 0 0,0 1 0,-1 0 0,-1 1 0,0 0 0,2 6-45,-6-13 0,0 0 0,0-1 0,0 0 0,0 0 0,1 0 0,-1 0 0,1-1 0,3 3 0,-6-5 0,0 1 25,0 0 0,0 0 1,0 0-1,0 0 0,0 0 0,0 0 0,-1 0 0,1 0 0,-1 1 0,1-1 0,-1 0 0,0 0 1,0 0-1,0 1 0,0-1 0,0 0 0,-1 0 0,1 1 0,0-1 0,-1 0 0,0 1-25,-19 52 691,16-46-650,-48 130-18,27-68-24,-3-1 0,-25 41 1,-35 28 128,87-136-128,-11 11 0,-2-5 0,0-2 0,6-2 21,7-4-77,0-1 0,0 1 0,-1-1 0,1 0 0,0 1 0,0-1 0,-1 0 0,1 0 0,0 0 0,-1 0 0,1 0 0,0 0 0,0 0 0,-2-1 56,-3 1-2970,-16 0-13264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9:0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18943,'10'-13'22,"-8"10"84,-2 3 44,0 0 148,0 0 278,0 0 0,0 0-256,7 11-230,1 0 0,1-1-1,0 0 1,0-1-1,1 0 1,0 0-1,6 4-89,9 8 35,228 207 199,-225-205-219,0 0-1,2-2 1,27 13-15,100 48 174,-77-42-136,33 24-38,-77-43 26,0-1 0,1-2-1,1-2 1,1-1-1,0-2 1,1-2 0,0-2-1,1-1 1,-1-2-1,7-2-25,112 16 128,4 8-128,-149-25 0,42 3 48,0-3 0,0-2 1,0-2-1,55-9-48,43-1 85,276-14 277,-31 0-363,-114 9 237,-16 6 7,48-3-209,-312 13-220,11-3 732,-27-6-3487,-5 0-11757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6:52:0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23295,'-10'0'22,"8"0"84,2 0 22,12 8 0,63 43-128,38 35 0,26 20 0,-32-26 0,-68-47 0,3-3 0,0-1 0,43 20 0,-67-39 6,0 0-1,0 1 0,-1 0 1,3 4-6,-18-13 106,-2-2 22,0 0 0,0 0-2965,0 0-11861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9:1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397 171 23679,'-3'-10'40,"0"0"0,0 1 0,-1 0 0,0-1 0,0 1 0,-1 1 0,-1-1 0,1 1 0,-1 0 0,-1 0 0,0 0 0,0 1 0,0 0 0,-1 1 0,0-1 0,-8-4-40,10 7 54,0 1 0,0 0 0,-1 0 0,1 0 1,-1 1-1,1-1 0,-1 2 0,0-1 0,-6 0-54,9 2 9,0 0 1,-1 0 0,1 1-1,-1-1 1,1 1-1,0 0 1,-1 0-1,1 0 1,0 1 0,0 0-1,0-1 1,0 2-1,0-1 1,0 0 0,1 1-1,-1 0-9,-8 6 0,2 1 0,-1 1 0,1 0 0,1 1 0,0-1 0,0 2 0,0 2 0,-9 14 0,2 2 0,-6 18 0,18-41 0,2-1 0,-1 1 0,1 0 0,0 0 0,0 0 0,1 0 0,0 0 0,1 0 0,0 0 0,0 0 0,1 7 0,0-11 0,0 1 0,0-1 0,0 0 0,1 0 0,0 0 0,0 0 0,0 0 0,0 0 0,0-1 0,1 1 0,0-1 0,-1 1 0,1-1 0,1 0 0,-1 0 0,0 0 0,1-1 0,-1 1 0,1-1 0,0 0 0,0 0 0,1 1 0,-3-3 2,0 0-1,0 0 1,0 0-1,0 0 0,-1 0 1,1 0-1,0-1 1,0 1-1,0-1 1,-1 1-1,1-1 0,0 0 1,-1 0-1,1 1 1,0-1-1,-1 0 1,1 0-1,-1-1 0,0 1 1,1 0-1,-1 0 1,0-1-1,0 1 1,2-2-2,27-38 93,-23 26-93,-1 0 0,0 0 0,-1 0 0,-1-1 0,-1 0 0,1-1 0,1 1 0,0-1 0,1 1 0,2-1 0,-8 16 0,1 0 0,0 1 0,0-1 0,0 1 0,0-1 0,0 1 0,0-1 0,0 1 0,0 0 0,0-1 0,0 1 0,0 0 0,0 0 0,0-1 0,0 1 0,0 0 0,0 0 0,0 0 0,0 1 0,0-1 0,0 0 0,0 0 0,0 0 0,0 1 0,0-1 0,0 1 0,0-1 0,1 1 0,0 0 0,5 1 0,0 2 0,-1-1 0,1 1 0,-1 0 0,1 0 0,-1 0 0,-1 1 0,1 0 0,-1 1 0,1-1 0,-1 1 0,-1 0 0,2 2 0,12 17 0,-2 1 0,7 16 0,-10-20 0,1 1 0,1-2 0,0 0 0,6 4 0,-14-20 1249,-12-17-750,-16-25-3305,20 35 2136,-29-50-15649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0:0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27775,'0'0'0,"0"-13"0,0 13 0,0 0 0,0 0 0,0 0-128,0 0 128,0 0-256,0 0 0,0 0-256,0 0-18815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0:0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28927,'0'0'0,"0"0"0,2 15 0,1 5-640,0-4 0,-2 0-19455</inkml:trace>
  <inkml:trace contextRef="#ctx0" brushRef="#br0" timeOffset="1">0 261 22911,'0'0'0,"11"12"0,-7 4 0,3 7 0,-2-8 0,-1-2-16767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0:0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25983,'0'0'0,"0"9"0,3 3 0,-2 4 0,4 13-19071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0:0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26495,'0'0'0,"0"0"128,0 0 0,0 0-128,0 0 0,0 0 0,0 0 0,0 0-256,0 0 128,9 5-2048,3-18 128,0-2-13567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0:0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 29567,'0'0'0,"7"-11"0,1 23 0,0 10-384,0-5 128,-4 7-640,-1-2 0,-6-1-4864,2-3 1,-2-2-4097</inkml:trace>
  <inkml:trace contextRef="#ctx0" brushRef="#br0" timeOffset="1">0 258 9856,'0'0'0,"0"0"4480,2 16 127,1 9-4479,-2-2 128,4 5-256,-2-7 128,0 0-14335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0:02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23167,'0'0'0,"10"1"0,-1 6 0,5 8 256,-5-9 0,0 1-17663</inkml:trace>
  <inkml:trace contextRef="#ctx0" brushRef="#br0" timeOffset="1">105 174 22527,'0'0'0,"0"0"512,1 12 0,2 8-384,-2-7 128,2 2-17791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9:5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22783,'0'0'128,"0"0"0,0 0 0,0 0 22,0 0 63,0 0-42,0 0 42,0 0-64,0 0-21,0 0 22,0 0 63,0 0-64,0 0-21,0 0 22,0 0 63,0 0-64,0 0-21,0 0 0,0 0 0,-4 10-21,-6 17-101,1 0 0,1 1 0,2 1 0,0-1 0,2 1 0,1 0 1,2 14-7,1-5-5,-1-1 1,-2 1 0,-2-1-1,-1 1 1,-7 20 4,7-26 30,1 1 0,2 0 0,0 10-30,-3 39 38,4-51-36,2 1 0,0-1 0,4 17-2,1 43 122,-14 26-143,9-105 42,-3-2-21,1-1 0,0-1 22,2-7 84,0-1 22,0 0 22,-1 2 42,-7 14-22,7-15-42,1-1-42,-3 0-172,-3 0-1254,-1-1 1,1 1-1,0-2 0,-1 1 1,1-1-1,0 0 0,-1 0 1,1-1-1,0 1 0,0-2 1340,-26-12-8106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0:0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19455,'-2'31'2987,"2"-31"-18645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0:0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 13696,'-2'-5'708,"-4"-17"6475,4 18-4825,3 12-3797,1 4-14155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6:52:1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22 170 20479,'0'0'128,"0"0"0,0 0 0,0 0 0,0 0 0,0 0 22,0 0 63,0 0-42,0 0 42,0 0-42,0 0 42,0 0-64,0 0-21,0 0-64,0 0-256,0 0-85,0 0-86,-1-7 1,-4-17 271,0 3 463,1 1 0,1-1 1,1-1-1,1 1 0,1-12-372,11 80 363,0 98-338,-3-45 99,-3 10-124,1 14 0,0-45 0,-5-62 8,3 90 112,-5 46-120,1-121 24,2 1 0,0-1 0,8 27-24,-4-22 28,-2 0 0,-1 22-28,12-17 363,-22-88-581,5 22-2615,-4-16-11886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0:0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28159,'0'0'0,"0"0"0,0 0 0,8 16-128,-4-7 0,0 2-128,-1 0 0,-1-6 0,-2-5 0,3 11 128,-3-11 128,0 0-6656,0 0 129,0 0-1537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0:0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23 26367,'-3'-9'0,"-1"-4"0,4 13 0,0 0 0,0 0 0,7 16-128,-5-8 0,2 1-512,-4-9 0,6 12-1024,-6-12 0,0 0 1536,0 0 128,0 0 0,-7 11 0,-4 8-128,0-3 0,0 1-15231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7:15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23551,'5'0'731,"8"8"-489,24 20-378,-22-17 217,126 83 47,-140-93-22,-1-1-3028,0 0-12203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7:1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 26623,'-2'-15'33,"1"0"-1016,4 23 525,37 201 469,-6-31-128,-24-126 95,1 23 22,-28-117-258,6 16-2854,-4-12-11949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7:1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63 20735,'-12'-13'-21,"9"11"-43,3 2 149,0 0 86,0 0 170,0 0 1,0 0-150,9-10 298,-5 6-286,-2 3-44,-1-1 0,1 1 0,-1-1 0,0 1 0,1-1-1,-1 0 1,0 1 0,0-1 0,0 0 0,0 0 0,-1 0 0,1 0 0,0 0-160,-1 2 0,0-1 1,0 1-1,0-1 1,0 1-1,1-1 1,-1 1-1,0-1 1,1 1-1,-1-1 1,0 1-1,1-1 1,-1 1-1,0-1 1,1 1-1,-1 0 1,1-1-1,-1 1 1,1 0-1,-1 0 0,1-1 1,-1 1-1,1 0 1,-1 0-1,1 0 1,-1-1-1,1 1 1,-1 0-1,1 0 1,-1 0-1,1 0 1,-1 0-1,1 0 1,0 0-1,-1 0 1,1 0-1,-1 0 1,1 1-1,-1-1 1,1 0-1,-1 0 1,1 0-1,-1 1 0,1-1 1,-1 0-1,1 1 1,-1-1-1,17 13 21,-10-5-12,-1-1 1,0 1 0,-1 0-1,1 1 1,-2-1 0,1 1 0,-1 0-1,-1 0 1,1 1 0,-2-1 0,1 1-1,0 8-9,2 20-9,-1 0-1,-2 30 10,0-8 9,14 273-9,-16-314 136,0-24-34,-2-24 44,2-1-118,2 0 0,2 0 0,0 0 0,2 0 0,8-24-28,19-45-22,6-5 22,-3 8 10,-31 80 23,-4 11-19,0 0-1,1 1 1,-1-1-1,1 0 1,1 1 0,-1 0-1,2-3-13,-4 7 0,0 0 0,0 0 0,0 0 0,0-1 0,0 1 0,1 0 0,-1 0 0,0 0 0,0 0 0,0-1 0,0 1 0,1 0 0,-1 0 0,0 0 0,0 0 0,0 0 0,1-1 0,-1 1 0,0 0 0,0 0 0,0 0 0,1 0 0,-1 0 0,0 0 0,0 0 0,1 0 0,-1 0 0,0 0 0,0 0 0,1 0 0,-1 0 0,0 0 0,0 0 0,1 0 0,-1 0 0,0 0 0,0 1 0,0-1 0,1 0 0,-1 0 0,0 0 0,0 0 0,0 0 0,1 1 0,-1-1 0,0 0 0,0 0 0,0 0 0,0 0 0,0 1 0,1-1 0,-1 0 0,0 0 0,11 21 0,6 27 0,64 197 0,-76-231 0,14 35 11,-3 2 0,0 7-11,-27-76-3008,-1-4-12565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7:1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 26367,'-6'-10'-297,"12"10"65,24 14-74,2 1 139,-14-10 124,0-1 1,1 0 0,-1-2 0,1 0 0,15-1 42,96-7-282,-108 4 241,1 1 41,-1-2 0,0-1 0,20-6 0,-37 8-21,-12-7-3179,0-1-11754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7:1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24575,'0'4'0,"-1"0"0,1-1 0,0 1 0,0 0 0,0 0 0,1-1 0,-1 1 0,1 0 0,0-1 0,0 1 0,0 0 0,1-1 0,-1 1 0,1-1 0,0 0 0,1 2 0,4 4 0,-1 1 0,0-1 0,-1 1 0,0 0 0,0 1 0,-1-1 0,2 11 0,16 79 0,-14-59 0,4 20 0,6 24 0,5 77 0,-17-112-1,1 56 4,-7-93-7,0 1 0,-2-1 1,1 0-1,-2 0 0,0 0 0,-3 11 4,2-16-3072,3-6-11882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7:1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3 22399,'-24'-2'22,"21"2"106,3 0 106,0 0 44,0 0 63,0 0-64,0 0-21,0 0 22,-5 12 234,-44 100-155,-43 69-357,67-138 52,-2-2 0,-2-1 1,-1-1-1,-2-1 0,-23 19-52,31-30 0,7-13 0,10-15 0,4 0 0,-2 0-33,-1 0-1,0-1 1,0 0 0,1 0-1,-1 0 1,1 0-1,-3-2 34,-22-14-3621,27 17 2996,-23-15-13710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7:1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25343,'-2'20'0,"2"-19"0,0 0 0,0-1 0,0 1 0,0-1 0,-1 1 0,1 0 0,0-1 0,0 1 0,0-1 0,0 1 0,0 0 0,0-1 0,1 1 0,-1-1 0,0 1 0,0 0 0,0-1 0,1 1 0,-1-1 0,0 1 0,0-1 0,1 1 0,-1-1 0,0 1 0,1-1 0,-1 1 0,1-1 0,-1 1 0,1-1 0,-1 1 0,1-1 0,-1 0 0,1 0 0,-1 1 0,1-1 0,-1 0 0,1 0 0,0 1 0,-1-1 0,1 0 0,-1 0 0,2 0 0,9 7 0,-1 1 0,0 0 0,0 0 0,-1 1 0,0 0 0,6 8 0,48 67 0,-36-46 0,397 604-512,-422-640 423,-2-10 285,-6-25-184,-1-3-3053,0-15-12212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1:3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21503,'33'-8'278,"-31"8"-65,-2 0-64,0 0-21,0 0 0,0 0 0,0 0 0,0 0 22,0 0 106,0 0 64,0 0-150,0 0-42,0 0 0,2-2-21,4-2-89,0-1 0,1 2 1,0-1-1,-1 1 0,1 0 0,0 0 0,1 1 1,6-2-19,66-11 130,-73 14-129,34-3 25,0 2-1,0 2 0,0 2 1,-1 2-1,14 3-25,-13-1 26,-1-2 0,1-2 0,0-1-1,0-2 1,17-4-26,-44 3 38,-1 0-1,1 1 0,0 1 1,0 0-38,-12 0 106,-2 0 22,0 0 22,0 0 63,0 0-64,0 0-21,0 0-42,0 0-172,0 0-1002,0 0-4970,0 0-5483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6:52:1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22399,'0'12'15,"0"-10"1,0 0 0,0 1-1,0-1 1,0 0 0,1 0-1,-1 1 1,1-1 0,-1 0-1,1 0 1,0 0 0,0 0 0,0 0-1,0 0 1,1 2-16,5 0 21,2-3-21,2-2 0,-1 0 0,1 1 0,-1 0 0,1 0 0,-1 1 0,0 1 0,1 0 0,-1 0 0,0 1 0,0 0 0,0 1 0,-1 0 0,1 1 0,-1 0 0,0 0 0,-1 1 0,3 1 0,9 8 0,0 1 0,-1 0 0,0 2 0,-2 0 0,0 0 0,-1 2 0,-1 0 0,-1 1 0,9 18 0,-15-25 0,-1 1 0,-1 1 0,0-1 0,-2 1 0,1 0 0,-2 0 0,0 1 0,-1-1 0,0 1 0,-2-1 0,0 1 0,-1 0 0,0-1 0,-1 1 0,-3 6 0,-7 24 86,-3 0-1,-2 0 0,-1-2 1,-3 0-1,-2-1 0,-19 27-85,27-50 131,-1-1-1,-1-1 0,0 0 1,-2-1-1,0-1 0,-1-1 1,0 0-1,-2-2 1,-8 5-131,25-17 25,-17 15 35,12-9-17,7-21-3158,0-6-11711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1:4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21759,'3'8'50,"1"1"0,0-1-1,0 0 1,1 0 0,0-1-1,0 1 1,1-1 0,0 0-1,0-1 1,1 1 0,0-1-1,4 3-49,19 13 331,1-1 0,15 7-331,-29-17 22,34 18-22,-11-6 0,30 23 0,-67-44 0,0 0 0,0 0 0,-1 1 0,1 0 0,-1-1 0,1 1 0,-1 0 0,0 0 0,0 0 0,-1 0 0,1 0 0,-1 1 0,1-1 0,-1 0 0,0 1 0,0-1 0,-1 1 0,1 0 0,0 3 0,-1-1 0,-1 0 0,1 0 0,-1 0 0,0 0 0,0 0 0,-1-1 0,1 1 0,-1 0 0,-2 2 0,-5 11 0,-1 0 0,-1-1 0,0-1 0,-2 0 0,-11 13 0,-21 17 32,-1-2 0,-2-2 0,-3-2 0,-26 16-32,36-33 222,25-16-38,15-8-78,1 0 22,0 0 0,0 0-42,0 0-129,0 0 128,0 0 43,0 0-2986,0 0-11947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35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5021 2 18815,'0'0'278,"0"0"84,0 0 22,0 0-42,0 0-172,0 0-42,0 0 0,-6 1 0,-30 2 263,0-2 1,-1-1-1,-9-2-391,-18-2 748,-1 3 1,-26 4-749,-25 1 529,-34-8-389,48 1 232,-82 9-372,35 7 0,-125 30 0,-34 12 256,191-34-256,-76 25 0,-60 13 0,41-30-10,-30-7 10,-83 10 117,160-11 182,-164 0-299,271-19 112,-40 8-112,35-3 16,-13-2-16,-104 6 96,123-6-86,-11 6 40,46-7-24,0 0 0,1-2 0,-10 0-26,23-2 0,-44-1 26,0 2 0,0 2-1,0 3 1,0 2-1,-6 3-25,-84 33 38,68-19 18,-1-4 0,-5-2-56,72-17 1,0 0 1,0 1 0,1 1 0,-1-1-1,1 1 1,0 0 0,-4 4-2,-11 5-3042,-19 11-12765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3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23807,'-3'9'22,"3"-7"84,0-2 22,-7 26 107,1 5-205,1 1 0,1 0 0,1-1 1,2 1-1,1 0 0,5 27-30,8 44 80,15 45-80,-17-91 16,16 57 106,34 87-122,-40-137 6,2 23 250,-22-85-170,-1-2-3201,0 0-12159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3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12 482 22527,'-9'-12'0,"6"6"0,13 12 0,11 12 0,-6 0 0,-14-17 3,0 0-1,0 0 0,-1-1 0,1 1 1,0 0-1,0-1 0,0 1 0,0 0 1,0-1-1,0 1 0,0-1 0,0 0 1,0 1-1,0-1 0,0 0 0,0 1 1,0-1-1,0 0 0,0 0 0,0 0 1,0 0-1,0 0 0,0 0 0,0 0 1,0-1-1,1 1 0,-1 0 1,0 0-1,0-1 0,0 1 0,0-1 1,0 1-1,-1-1 0,1 1 0,0-1 1,0 0-1,0 1 0,0-1 0,-1 0 1,1 0-1,0 0-2,2-1 14,25-22 39,-1-1 1,-2-2-1,0 0 1,-2-1-1,8-15-53,11-12 10,-31 42 66,-1 0-1,-1-1 0,0 0 1,-1-1-1,0 1 0,-1-2 1,-1 1-1,1-6-75,-6 17 58,0 0 0,0 0 0,0 0 1,0-1-1,-1 1 0,0 0 0,0-1 0,0 1 1,-1 0-1,1 0 0,-1 0 0,0-1 0,0 1 1,0 0-1,-1 0 0,0 0 0,1 0 0,-1 1 1,-1-1-1,1 0 0,0 1 0,-1-1 0,0 1 1,0 0-1,0 0 0,0 0 0,0 0 0,-1 1 1,1 0-1,-1-1 0,0 1 0,1 0 0,-1 0 1,0 1-59,-2-2 42,0 0 1,-1 1-1,1 0 1,0 0 0,-1 0-1,1 1 1,0 0-1,-1 0 1,0 1 0,1 0-1,-1 0 1,1 0 0,-1 1-1,1 0 1,-1 0-1,1 1 1,-2 0-43,0 1 17,-1 1-1,1 0 1,0 0-1,0 1 0,1 0 1,-1 1-1,1 0 1,0 0-1,1 0 1,-1 1-1,-3 4-16,-1 3-2,1 1-1,1 0 1,0 0-1,0 1 0,2 0 1,0 1-1,1 0 1,0 0-1,2 0 0,0 0 1,1 1-1,-1 11 3,3-5-10,1-1 0,1 1-1,2-1 1,0 0 0,1 0 0,1 0-1,1 0 1,1-1 0,2 0 10,-6-12-8,1-1 0,1 1 1,-1-1-1,2-1 0,-1 1 0,1-1 0,1 0 1,-1 0-1,1 0 0,1-1 0,-1 0 0,1-1 1,0 0-1,1 0 0,-1 0 0,1-1 0,0-1 1,1 0-1,-1 0 0,1 0 0,6 0 8,-9-3 17,-1 0 0,0 0 0,0-1 0,1 0 0,-1 0 0,0-1 0,1 0 0,-1 0 1,0 0-1,0-1 0,0 0 0,0 0 0,0 0-17,5-3-603,-1-1 1,0 1 0,0-2 0,0 1 0,-1-1-1,5-5 603,25-23-15807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 25215,'-9'-1'-21,"9"30"-342,-3 21 280,-2-1-1,-2 0 1,-10 32 83,-8 50-6,17-64 1,7-42-10,-1 0 1,-2 0-1,-1-1 1,0 0-1,-2 0 1,-1 0 0,-1 1 14,9-25 4,0 1 0,-1 0 0,1 0 1,0 0-1,-1-1 0,1 1 1,-1 0-1,1 0 0,-1-1 0,1 1 1,-1 0-1,1-1 0,-1 1 1,0 0-1,1-1 0,-1 1 1,0-1-1,0 1 0,1-1 0,-1 0 1,0 1-1,0-1 0,0 0 1,0 1-1,1-1 0,-1 0 0,-1 0-4,0 0-260,1-1 0,-1 0-1,1 1 1,-1-1 0,1 0 0,-1 0-1,1 0 1,-1 0 0,1 0-1,0 0 1,0-1 0,-1 0 260,-17-17-14933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3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26495,'29'36'-27,"-15"-16"-52,124 156 56,1 1 24,-111-145-1,2-2 0,1-1 0,0-1 0,16 8 0,-13-12 0,2-2 0,0-1 0,2-2 0,29 11 0,-56-28 0,-11-2 0,0 1 0,1-1 0,-1 0 0,0 0 0,0 0 0,1 0 0,-1 0 0,0 0 0,1 0 0,-1 0 0,0 0 0,0 0 0,1 0 0,-1 0 0,0 0 0,1 0 0,-1 0 0,0 0 0,0 0 0,1 0 0,-1 0 0,0-1 0,0 1 0,1 0 0,-1 0 0,0 0 0,0 0 0,1-1 0,-1 1 0,0 0 0,0 0 0,0 0 0,1-1 0,-1 1 0,0 0 0,0-1 0,1-5-11,0-1-1,0 1 0,-1-1 0,0 1 1,0-1-1,-1 0 0,0-4 12,-1-6-46,-2-37-3239,-1-2-12629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63 26879,'-15'0'0,"-11"3"0,13-3 0,6 1 0,7-1 0,0 0 0,0 0 0,0 0 0,7-9 0,6-7-640,-3-5 0,-1 0-17919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3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26751,'2'23'0,"6"18"0,-2 5 0,4 13-128,-6-11 128,1-1 0,-5-13 0,0-9-640,0-9 0,0-8-4608,0-24 1,0 0-4097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3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41 23423,'-2'0'62,"0"0"-1,1 0 0,-1 0 1,0 0-1,0 0 0,0 0 1,0 0-1,0-1 0,1 1 1,-1-1-1,0 1 0,0-1 1,1 0-1,-1 0 1,0 1-1,1-1 0,-1 0 1,1-1-1,-1 1 0,1 0 1,-1 0-1,1-1 0,0 1 1,0-1-62,-2 0 15,1 0 1,-1 0-1,1-1 1,-1 1-1,0 1 1,0-1-1,0 0 0,0 1 1,0 0-1,0-1 1,-1 1-16,-1 0 1,1 1 1,-1-1-1,0 1 0,1-1 1,-1 1-1,0 1 0,1-1 1,-1 1-1,1 0 0,-1 0 1,1 0-1,-1 0 0,1 1 1,0 0-1,-1 0-1,-2 2 0,1 0 1,-1 1-1,1-1 1,-1 1-1,1 1 0,1-1 1,-1 1-1,-2 4 0,-4 6 0,0 1-1,1 1 1,2 0 0,-1 0 0,2 1-1,-4 12 1,6-11 0,1 0 0,0 0 0,2 1 0,0 0 0,1-1 0,1 1 0,1 0 0,1-1 0,2 11 0,-2-20 0,1-1 0,0 1 0,0-1 0,1 0 0,0 0 0,1 0 0,0 0 0,1-1 0,0 0 0,0 1 0,1-2 0,0 1 0,0-1 0,1 0 0,0 0 0,1-1 0,0 0 0,0 0 0,3 1 0,-6-5 1,-1-1 0,1 0-1,0 0 1,0 0 0,0-1 0,0 1-1,0-1 1,0 0 0,0-1 0,0 1-1,0-1 1,1 0 0,-1-1-1,0 1 1,0-1 0,0 0 0,0 0-1,0 0 1,0-1 0,0 0 0,0 0-1,0 0 1,-1 0 0,1-1 0,-1 0-1,0 0 1,0 0-1,12-9-67,-1-1-1,0-1 1,-1 0 0,-1-1 0,0 0-1,4-8 68,22-31-3264,0-2-11519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3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94 243 23551,'-6'5'41,"3"-3"-2,1-1 1,-1 1-1,1 0 0,-1 0 0,1 1 1,0-1-1,0 0 0,0 1 0,0 0 1,0-1-1,1 1 0,-1 0-39,1-2 342,1-1-150,-15 16 127,13-14-276,-2 3-29,0 0-1,0 0 0,0 0 1,0 0-1,1 0 0,0 1 0,0 0 1,1 0-1,-1 0 0,1 0 1,1 0-1,-1 0 0,0 5-13,2-8 4,0 1-1,0-1 0,0 0 0,1 0 0,-1 1 1,1-1-1,0 0 0,0 0 0,0 0 0,0 0 0,1 0 1,-1 0-1,1-1 0,-1 1 0,1 0 0,0-1 1,0 1-1,0-1 0,1 1 0,-1-1 0,1 0 1,-1 0-1,1 0 0,0-1 0,-1 1 0,4 1-3,0 0-17,0 0 0,1 0 0,0-1 0,0 1 0,0-1 0,0-1 0,0 0 0,0 0 0,0 0 0,1-1 0,-1 1-1,0-2 1,0 1 0,0-1 0,6-2 17,-3 3 0,-5 0 0,0 0-1,0-1 1,0 0-1,0 0 1,0 0 0,0 0-1,0-1 1,-1 1-1,1-1 1,-1 0-1,1-1 1,-1 1-1,0-1 1,0 0 0,0 0-1,0 0 1,0-1-1,-1 1 1,1-2 0,5-7-19,0 0 0,-1 0 0,-1-1 1,0 0-1,2-5 19,-1 0-26,-3 10 94,0-1 0,-1 0 0,-1 0 0,1-1 1,-1 1-1,-1-1 0,0 1 0,0-1 0,-1 0 0,0 0 0,-1 0 0,0 0 0,0 0 0,-1 0 0,-1 0 0,0 1 0,0-1 0,-1 0 0,0 1 0,0 0 1,-4-8-69,-14-19 331,16 29-266,0-1 0,0 0 0,1 0 1,0 0-1,1-1 0,0 1 1,0-1-1,0-2-65,-20 66-85,16-29 62,2 0 1,0 0-1,2 0 1,0 1-1,2 0 1,1 0 0,1-1-1,1 1 1,2 0-1,2 8 23,-2-21-22,0 0 0,0-1 0,1 1 0,1-1 0,0-1 0,1 1 0,0-1 0,1 0 0,5 5 22,-7-10-7,1 1 0,1-1 0,-1 0 0,1-1 1,0 0-1,1 0 0,-1-1 0,1 0 0,0 0 0,1-1 0,-1 0 0,1-1 1,8 2 6,-13-4-28,-1 0 0,1 0 1,0 0-1,0-1 1,0 1-1,0-1 1,0-1-1,0 1 0,0-1 1,0 1-1,-1-1 1,1-1-1,0 1 1,0-1-1,-1 0 1,1 0 27,25-20-3613,-7-1-11938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6:52:1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5479 18 23167,'-2'-2'7,"0"1"0,0-1-1,0 0 1,-1 1 0,1 0-1,0-1 1,-1 1 0,1 0-1,-1 0 1,1 0 0,-1 1-1,0-1 1,1 1 0,-1-1-1,0 1 1,1 0 0,-1 0-1,0 0 1,0 0 0,1 1-1,-3 0-6,-13 2-7,1 0-1,-1 2 0,-1 1 8,-5 1 11,-36 9-9,-126 28 18,129-31 37,1 2-1,1 2 1,0 3 0,2 2 0,0 2 0,-26 19-57,-399 233 256,108-91 43,233-114-186,-114 77-113,-51 29-7,-223 99 263,363-186-138,-30 29-118,61-36 123,-4-6-1,-8-3-122,-68 33 127,-24 26-127,121-68 22,-14 11-22,-11 5 0,-20 3 0,50-35 128,-79 24-128,149-58 0,0 3 0,-24 15 0,15-8 0,-70 39 0,35-19 0,-26 8 0,89-45-5,-24 12-2720,44-20-12976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3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24319,'4'-2'25,"2"-1"40,15 8-27,-13-4-38,0 1 1,0-2-1,1 1 0,-1-1 0,0-1 0,0 1 0,0-1 1,1-1-1,-1 1 0,0-1 0,1-1 0,18-3 20,54-14 41,-1-2 0,-1-4 1,-1-4-1,-2-3 0,-1-3 1,-1-3-1,-3-4 0,4-6-61,-64 42-14,0 0 0,0-1 0,-1-1-1,0 1 1,0-2 0,6-8 14,-15 17-101,-1 1 1,1-1 0,-1 0-1,1 1 1,-1-1-1,1 0 1,-1 0-1,1 0 1,-1 0-1,0 0 1,0 1 0,1-1-1,-1 0 1,0 0-1,0 0 1,0 0-1,0 0 1,0 0 0,0 0-1,0 0 1,0 0-1,0 1 1,-1-1-1,1 0 1,0 0-1,-1 0 1,1 0 0,0 0-1,-1 1 1,1-1-1,-1 0 1,1 0-1,-1 1 1,0-1-1,1 0 1,-1 1 0,0-1 100,1 1-39,-11-16-14552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4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25983,'9'0'0,"10"3"0,-10 20 0,-2 17 0,5 12 0,0 15 0,2 11 0,4 6 0,-1 6 0,-1 5 0,0-9 0,3-4 0,-2-21 0,-1-11-256,16 60-18559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4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66 23935,'-7'13'19,"0"0"-1,0 0 0,1 1 0,1 0 1,1 0-1,0 0 0,-2 14-18,2-5 32,1 1 0,1-1 0,2 1 0,0 13-32,1-30-8,-1 0 0,1 0 0,1 0 0,-1-1 0,1 1 0,1 0 0,-1-1 0,1 2 8,-2-7-1,0 1-1,-1-1 0,1 0 1,0 1-1,0-1 1,0 0-1,0 0 0,0 0 1,0 0-1,0 0 1,0 0-1,1 0 0,-1 0 1,0 0-1,0 0 1,1-1-1,-1 1 0,1-1 1,-1 1-1,1-1 1,-1 1-1,0-1 0,1 0 1,0 0-1,-1 1 1,1-1-1,-1 0 0,1-1 1,-1 1-1,1 0 1,-1 0-1,1-1 0,-1 1 1,1 0-1,-1-1 1,0 0-1,1 1 0,-1-1 1,0 0-1,1 0 2,7-5 0,0 0 0,-1 0 0,1-1 0,-1 0 0,-1-1 0,0 1 0,0-1 0,0-1 0,-1 0 0,0 0 0,-1 0 0,0 0 0,3-9 0,-2 5 0,-1 0 0,-1 0 0,0 0 0,-1 0 0,0-1 0,-1 1 0,-1-1 0,0 0 0,-1 0 0,-1-9 0,1 18 10,-1-1-1,0 1 1,0 0-1,0-1 1,-1 1-1,0 0 1,0 0-1,0 0 1,0 0-1,-1 0 1,0 1-1,0-1 1,0 1-1,-1 0 1,1 0-1,-1 0 1,0 0-1,0 1 1,0-1-1,-1 1 1,-1-1-10,-1 1 4,-1-1 0,1 1 1,-1 1-1,0-1 0,0 1 1,0 1-1,0 0 0,-1 0 1,1 0-1,0 1 1,0 0-1,-1 1 0,-1 0-4,-25 3-802,7 0-3580,-23 3-8225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40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19583,'-1'1'208,"0"0"0,0 1-1,0-1 1,0 0 0,0 1-1,0-1 1,1 1-1,-1-1 1,0 1 0,1-1-1,0 1 1,-1-1-1,1 1 1,0-1 0,0 1-1,-1 0 1,1-1 0,1 1-1,-1 0 1,0 1-208,11 35 681,-1-10-672,40 210 18,-6-23-33,-12-86 42,31 141 35,-62-262-464,5 32 673,-8-24-3456,2-15 2893,-1-1-1,1 0 1,0 1-1,0-1 1,-1 0 0,1 0-1,0 1 1,0-1-1,-1 0 1,1 1 0,0-1-1,-1 0 1,1 0-1,0 0 1,-1 1 0,1-1-1,0 0 1,-1 0-1,1 0 1,0 0 0,-1 0-1,1 0 1,-1 0-1,1 0 1,0 0 0,-1 0-1,1 0 1,-1 0-1,1 0 1,0 0 0,-1 0 283,-11-3-7360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4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25343,'-18'27'0,"3"-6"0,0 1 0,2 0 0,1 2 0,-5 11 0,14-25-4,1 0 0,0 1 0,0-1 0,1 1 0,0 0 0,1-1 0,0 1 0,1-1 0,0 1 0,1 0 0,0-1 0,1 0 0,0 1 0,0-1 0,1 0 0,4 8 4,7 10-13,0 0 1,2-1-1,1-1 0,1 0 0,1-1 13,38 58 0,-57-81 14,1 1-1,0-1 0,0 0 1,0 0-1,-1 0 1,2 0-1,-1-1 0,0 1 1,0-1-1,1 1 1,-1-1-1,0 0 1,1 1-1,0-1 0,-1-1 1,1 1-1,-1 0 1,1-1-14,-1 1-158,1-1 0,-1-1 0,0 1 0,0 0 0,0-1 0,0 1 0,0-1 0,0 1 0,0-1 0,0 0 0,-1 0 0,1 0 0,0 0 0,0 0 0,0 0 0,-1 0 0,1-1 0,-1 1 0,1-1 0,-1 1 0,0-1 0,1 0 0,-1 0 158,13-16-15167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4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0 341 23679,'13'-2'28,"-1"0"-1,1-1 1,-1 0-1,0-1 0,0 0 1,0-1-1,-1 0 1,1-1-1,-1 0 1,-1-1-1,1 0 0,-1-1 1,0 0-1,-1 0 1,0-1-1,0 0 1,-1-1-1,0 0 0,-1 0 1,0-1-1,-1 0 1,0 0-1,0-1 1,-1 1-1,-1-1 0,0 0 1,-1-1-1,1-1-27,-3 6 47,-1 1 0,1 0 0,-1-1 0,-1 1-1,1-1 1,-1-1-47,0 6 17,1-1 0,-1 1 0,0 0 0,0 0-1,0 0 1,0 0 0,0 0 0,-1 0 0,1 0-1,-1 1 1,0-1 0,0 0 0,0 1 0,0-1 0,-2-1-17,3 4 8,0-1 1,0 1 0,1-1 0,-1 1 0,0-1 0,0 1-1,0-1 1,0 1 0,0 0 0,0-1 0,0 1-1,0 0 1,0 0 0,0 0 0,-1 0 0,1 0 0,0 0-1,0 0 1,0 0 0,0 0 0,0 1 0,0-1 0,0 0-1,0 1-8,-1 0 11,-1 0-1,1 1 1,0-1-1,-1 1 0,1 0 1,0-1-1,0 1 1,1 0-1,-1 0 1,0 1-11,-3 4 43,0 0 0,0 0 1,1 1-1,0-1 0,1 1 1,-1 1-44,-1 9 22,0 1 1,1-1 0,1 1-1,1-1 1,0 1 0,2 0-1,0 0 1,1 5-23,3 9 29,0 0 1,3 0-1,0-1 0,5 9-29,-10-35 62,10 24 150,4-15-4048,-5-8-11673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4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26367,'0'12'-32,"0"1"-1,1 0 1,0 0-1,1 0 1,0 0-1,1-1 1,1 1-1,2 5 33,8 36 4,-3 2-174,-2 0-1,-3 0 0,-2 20 171,-4-76-5,0 0-1,0 1 1,0-1-1,0 0 1,-1 0-1,1 0 1,0 1 0,0-1-1,0 0 1,0 0-1,0 0 1,0 1-1,0-1 1,0 0-1,0 0 1,0 0-1,0 1 1,0-1 0,0 0-1,0 0 1,0 0-1,0 1 1,0-1-1,0 0 1,1 0-1,-1 0 1,0 1-1,0-1 1,0 0 0,0 0-1,0 0 1,0 0-1,1 1 1,-1-1-1,0 0 1,0 0-1,0 0 1,0 0-1,1 0 1,-1 0 0,0 0-1,0 1 1,0-1-1,0 0 1,1 0-1,-1 0 1,0 0-1,0 0 1,1 0-1,-1 0 1,0 0 0,0 0-1,0 0 1,1 0-1,-1 0 6,11-13-144,12-28 66,-21 38 67,12-29-87,-1 0 0,-1-2 0,-2 1-1,-1-1 1,2-25 98,-11 59 0,0 0 0,0 0 0,0 0 0,0 0 0,0 0 0,0 0 0,0 1 0,0-1 0,0 0 0,0 0 0,0 0 0,0 0 0,0 0 0,0 0 0,0 1 0,0-1 0,1 0 0,-1 0 0,0 0 0,0 0 0,0 0 0,0 0 0,0 0 0,0 0 0,0 0 0,0 1 0,1-1 0,-1 0 0,0 0 0,0 0 0,0 0 0,0 0 0,0 0 0,0 0 0,1 0 0,-1 0 0,0 0 0,0 0 0,0 0 0,0 0 0,0 0 0,0 0 0,1 0 0,-1 0 0,0 0 0,0 0 0,0 0 0,0 0 0,0 0 0,0 0 0,1 0 0,-1-1 0,0 1 0,0 0 0,0 0 0,0 0 0,0 0 0,0 0 0,0 0 0,0 0 0,0 0 0,6 13 0,0 12-71,-4-14-37,1 0-1,0 0 1,1 0-1,0 0 1,1 0-1,0-1 1,0 0 0,6 7 108,-10-16-538,0 0 0,0 0 1,0-1-1,0 1 1,0 0-1,0 0 1,0-1-1,0 1 0,1 0 1,-1-1-1,0 1 1,0-1-1,1 0 0,-1 1 1,0-1-1,1 0 1,-1 0-1,0 0 1,1 0-1,0 0 538,9 0-7765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4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24319,'-15'35'918,"13"-33"-890,0 0 0,-1-1 0,1 0 0,0 1 0,-1-1 0,1 0 0,-1 0 0,1 0 0,-1-1 0,1 1 0,-2 0-28,-6 2 54,7-2-52,0 1 1,0-1-1,-1 1 0,1 0 0,1 0 1,-1 0-1,0 1 0,0-1 0,1 0 0,0 1 1,-1 0-1,1-1 0,0 1 0,0 0 1,0 0-1,1 0 0,-1 1 0,1-1 0,0 0 1,0 1-1,0-1 0,0 0 0,0 1 1,1-1-1,-1 1 0,1-1 0,0 1 0,0 0 1,1-1-1,-1 1 0,1-1 0,-1 0 1,1 1-1,0-1 0,1 1 0,-1-1 0,0 0 1,1 0-1,0 0 0,0 0 0,0 0 1,0 0-1,0 0 0,0-1 0,1 1 0,-1-1 1,1 0-1,2 2-2,11 9 4,1-1 1,0-1-1,1 0 1,0-1-1,3-1-4,4 4 0,-1 0-1,9 8 1,-30-19 6,-1 0-1,1 0 1,-1 0 0,1 0-1,-1 1 1,0-1-1,0 1 1,0-1 0,0 1-1,-1 0 1,1 0-1,-1 0 1,1-1 0,-1 2-1,0-1 1,0 0-1,0 0 1,-1 0 0,1 0-1,-1 0 1,0 1-1,0-1 1,0 0 0,0 0-1,0 1 1,-1-1-1,0 0 1,1 0-1,-1 0 1,0 0 0,-1 0-1,1 0 1,0 0-1,-1 0 1,0 1-6,-8 13-341,-1-1-1,-1 0 1,0 0 0,-1-1 0,-7 7 341,3-4-1626,-40 46-14053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4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5999 159 23551,'-9'-7'22,"7"5"84,2 2 22,0 0 0,0 0 0,0 0 0,0 0 0,0 0 0,-10-14 107,5 8-219,-1 0 1,-1 0-1,1 1 1,-1 0-1,0 0 0,0 1 1,-1 0-1,1 0 1,-1 0-1,-7-1-16,-19-7 91,-1 2-1,0 2-90,1-1 188,3 1-184,4 0 53,-1 1 1,0 2 0,-1 0 0,-12 1-58,-5 2 25,21 0-8,1 1 0,-1 1 0,0 1 0,0 1 1,0 1-1,-21 6-17,-116 36 59,-92 27 81,178-46-101,0 3 0,-20 14-39,-479 208 128,552-241-128,-73 35 0,59-26 0,-1-2 0,0-2 0,-5 1 0,-70 21 0,2 6 0,-13 11 0,-88 32-58,-27 12-12,129-45 70,-142 61 0,184-87 0,-1-3 0,-60 11 0,-49 4 9,-22 4 4,-180 64-13,283-77 21,-91 14-21,-27 8 85,7 6-85,-199 62 0,359-102 0,-38 21 0,40-18 0,-46 16 0,-11 1 173,26-9-3631,11-6-12328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48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20863,'19'5'0,"-10"-1"22,-8-3 84,-1-1 44,0 0 63,0 0-64,0 0-21,1-2-127,-1 0-1,1 1 1,0-1-1,-1 0 1,1 0-1,0 1 1,0-1-1,0 1 1,0-1-1,0 1 1,0-1-1,1 1 1,-1 0-1,0 0 1,1-1-1,-1 1 1,1 0 0,-1 0-1,1 0 1,1 0-1,43-21-381,-32 16 239,8-2-84,-11 5 667,-1-1-1,0 0 1,0 0-1,8-6-440,-10 26 235,32 61-180,-4 1 1,-3 3 0,7 33-56,64 254 194,5 18-22,-77-272-148,-21-70 208,-30-60-104,-12-22-160,11 11-2837,-8-12-11637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6:52:1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 23551,'-1'-21'22,"1"19"84,15 16 15,-13-10-114,69 77-2,-4 3 0,42 70-5,-12-16 204,-43-57-267,1 9 63,1 0-23,-32-49 173,-23-40-44,-10 6-2943,0 0-11989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48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26623,'1'1'0,"0"0"0,0 0 0,0-1 0,0 1 0,0-1 0,0 1 0,0-1 0,0 1 0,1-1 0,-1 0 0,0 1 0,0-1 0,0 0 0,1 0 0,-1 0 0,0 0 0,0 0 0,1 0 0,-1 0 0,0-1 0,0 1 0,0 0 0,1-1 0,-1 1 0,0-1 0,0 1 0,0-1 0,0 0 0,1 1 0,36-28 0,-20 14 0,-6 6-28,1 0-1,-1 1 1,1 0 0,1 1-1,-1 1 1,1 0 0,0 1-1,0 0 1,0 1 0,0 1-1,1 0 29,-3 2-14,1 0 1,-1 0-1,0 1 0,0 1 0,0 0 1,-1 1-1,1 0 0,0 0 1,-1 2-1,0-1 0,0 1 0,0 1 1,2 2 13,-4-3-27,0 1 1,-1 0-1,0 0 1,0 1 0,0 0-1,-1 1 1,0-1 0,0 1-1,-1 1 1,0-1 0,-1 1-1,0 0 1,0 0 0,-1 1-1,0 0 1,-1-1 0,0 1-1,0 0 1,-1 0-1,0 1 1,-1-1 0,0 0-1,-1 1 1,0-1 0,-1 0-1,0 1 1,0-1 0,-1 0-1,-1 0 1,0 0 0,0 0-1,-1 0 1,0-1 0,-4 8 26,5-11-181,0 0 267,-1 1 0,1 0 0,-2-1 0,1 0 0,-4 5-86,7-11-100,0 1 1,0 0 0,0 0 0,0 0 0,0 0 0,0-1-1,0 1 1,0 0 0,0-1 0,0 1 0,0-1 0,0 1 0,0-1-1,-1 0 1,1 1 0,0-1 0,0 0 0,-1 0 0,1 0 0,0 0-1,0 0 1,0 0 0,-1 0 0,1 0 0,0-1 0,0 1 0,-1 0-1,1-1 1,0 1 0,0-1 0,0 1 0,0-1 0,0 0 0,0 1-1,-1-2 100,-14-9-15359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4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6 25343,'-38'-2'0,"32"1"0,0 0 0,0 0 0,-1 1 0,1 0 0,0 0 0,0 0 0,-1 1 0,1 0 0,0 0 0,0 1 0,0 0 0,0 0 0,0 0 0,1 1 0,-1 0 0,1 0 0,-2 1 0,-4 6 0,0 0 0,0 1 0,2 0 0,-1 1 0,1 0 0,1 0 0,0 1 0,1 0 0,0 0 0,1 1 0,1 0 0,0 0 0,1 1 0,0 1 0,1-6 0,1 1 0,0 0 0,1-1 0,0 1 0,0 0 0,1 0 0,1 0 0,0 0 0,0 0 0,1-1 0,1 1 0,-1-1 0,2 1 0,-1-1 0,2 0 0,-1 0 0,1 0 0,1-1 0,4 7 0,-8-14-1,0 0 0,-1 0 1,1 0-1,0 0 0,0-1 0,0 1 0,0 0 0,0-1 0,1 0 1,-1 1-1,0-1 0,1 0 0,-1 0 0,1-1 0,-1 1 0,1 0 0,-1-1 1,1 1-1,-1-1 0,2 0 1,0 0-4,-1-1 1,1 1 0,0-1-1,0 0 1,0 0-1,0 0 1,0-1-1,-1 0 1,1 1-1,-1-1 1,1 0 0,0-1 3,7-5-13,-1-1 0,0 0 0,-1 0 0,0-1 0,-1 0 0,1 0 0,1-6 13,-2 4-46,-1-1 1,-1 0-1,-1 0 1,0 0-1,3-12 46,0 0 15,9 35 219,0 8-136,-1 0 0,-1 1 1,-1 0-1,7 13-98,-9-13-736,0-1 1,2 0-1,0-1 1,1 0-1,14 12 736,-8-12-15274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5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26751,'36'108'-723,"17"90"723,-46-164-153,-2 1 0,-1 1 1,-1-1-1,-2 0 0,-2 1 1,-1-1-1,-6 27 153,-9-5-288,16-54 271,0-1 0,-1 1-1,1-1 1,0 0 0,-1 0-1,1 1 1,-1-1 0,0 0-1,-1 1 18,3-3-1,-1 1-1,1-1 0,-1 0 1,1 0-1,-1 0 0,1 1 1,0-1-1,-1 0 0,1 0 1,-1 0-1,1 0 0,-1 0 1,1 0-1,-1 0 0,1 0 1,-1 0-1,1 0 0,-1 0 1,1 0-1,-1 0 0,1 0 1,-1-1-1,1 1 0,-1 0 1,1 0-1,-1 0 0,1-1 1,0 1-1,-1 0 1,1-1-1,-1 1 0,1 0 1,0-1-1,-1 1 0,1 0 1,0-1-1,0 1 0,-1-1 1,1 1-1,0 0 0,0-1 2,-3-4 9,1 0-1,0 0 1,0 1-1,1-1 1,0 0-1,0-1 1,0 1 0,0 0-1,1 0 1,0 0-1,0 0 1,0-1-1,1 1 1,-1 0-1,2-2-8,1-9 32,1-1 0,0 1 0,1 0 0,2-3-32,3-1 0,0 0 0,1 1 0,0 0 0,2 0 0,12-14 0,20-17 0,15-12 0,-14 16 0,14-22 0,-51 58 12,-1 0 0,0-1 0,-1 1 0,0-1 0,-1-1-1,0 1 1,-1-1 0,0 0 0,1-8-12,-6 3 171,0 15 42,0 2-64,-14 2-21,11 0-128,0 0 0,0 1 0,1-1 0,-1 1 0,0-1 0,1 1 0,0 0 0,-1 0 0,1 0 0,0 0 0,1 1 0,-1-1 0,0 0 0,1 2 0,-18 50 0,17-43 0,1 0 0,-1 0 0,2 0 0,0 0 0,0 1 0,1-1 0,0 0 0,1 0 0,1 0 0,0 0 0,0-1 0,2 1 0,-1-1 0,4 6 0,9 16 0,2 0 0,2-2 0,0 0 0,3-1 0,-19-23 0,-1 0 0,1 0 0,-1 0 0,0 1 0,-1-1 0,0 1 0,0 0 0,0 0 0,0 5 0,-3-10 0,1-1 0,-1 1 0,1 0 0,-1-1 0,0 1 0,0 0 0,-1 0 0,1-1 0,0 1 0,-1 0 0,0-1 0,1 1 0,-1 0 0,0-1 0,0 1 0,-1-1 0,1 0 0,0 1 0,-1-1 0,0 0 0,1 0 0,-1 0 0,0 0 0,0 0 0,0 0 0,0-1 0,0 1 0,-1 0 0,1-1 0,-2 1 0,0 0 8,0 0-1,0 0 1,0 0 0,0 0-1,0-1 1,0 0-1,0 0 1,-1 0-1,1 0 1,0-1-1,-1 1 1,1-1 0,0 0-1,-1 0 1,1-1-1,0 0 1,-1 1-1,1-1 1,0-1 0,0 1-1,0-1 1,0 1-1,0-1 1,0 0-1,0-1 1,1 1 0,-1-1-1,1 1 1,-1-1-1,1 0 1,-1-2-8,-3-2-17,0 0 0,1 0 0,0-1 1,0 0-1,1 0 0,0 0 0,0-1 0,1 0 0,-3-8 17,-6-27-3368,3 3-12034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5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19199,'-5'10'0,"-3"3"1664,8-13 0,0 15-1536,0-15 0,0 0 0,0 0 128,0 0-128,0 0 128,0 0-128,0 0 128,8-3-256,-8 3 128,16-5-128,0 1-17663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5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26751,'0'0'0,"0"0"0,7 14 0,4 11 0,-5-2 0,1 1 0,-3-4 0,1-1-384,-2-6 0,-3-3 0,0-10 0,0 14 128,0-14 128,2-12-2048,-2-9 128,0 1-12415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5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25215,'0'1'0,"0"1"0,0-1 0,0 1 0,0 0 0,0-1 0,0 1 0,1-1 0,-1 1 0,1-1 0,-1 1 0,1-1 0,-1 1 0,1-1 0,0 1 0,0-1 0,0 0 0,0 0 0,0 1 0,0-1 0,1 1 0,1 2 0,83 166-533,-85-169 348,0 1 1,0-1-1,0 0 1,0 1-1,0-1 1,1 0-1,-1 0 1,0 1-1,1-1 1,-1 0-1,1-1 1,0 1-1,-1 0 1,1 0-1,-1-1 1,1 1-1,0 0 1,0-1-1,-1 0 0,1 1 1,0-1-1,0 0 1,0 0-1,-1 0 1,2 0 184,46-9-8756,-40 7 7469,30-7-4259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5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71 10112,'-1'1'54,"-1"0"1110,-1 1-1,1 0 0,-1-1 0,0 0 0,0 0 0,1 0 0,-1 0 0,0 0 0,-1 0-1163,-8-7 5040,4-5-6885,4 5 1954,0 0 0,-1 1 0,1 0 0,-1 0 0,-1 0 0,1 1 0,-1-1 0,1 1 0,-1 1 1,0-1-1,-5-1-109,-1-2 37,12 7-37,0 0 1,0 0-1,0-1 1,0 1-1,0 0 1,0 0-1,-1 0 1,1 0-1,0-1 1,0 1-1,0 0 1,-1 0-1,1 0 1,0 0-1,0 0 1,0 0-1,-1 0 0,1 0 1,0-1-1,0 1 1,-1 0-1,1 0 1,0 0-1,0 0 1,-1 0-1,1 0 1,0 0-1,0 0 1,-1 0-1,1 0 1,0 1-1,0-1 1,0 0-1,-1 0 1,1 0-1,0 0 0,0 0 1,0 0-1,-1 0 1,1 1-1,0-1 1,0 0-1,0 0 1,-1 0-1,1 1 0,0 5 0,1 1 0,-1 0 0,1-1 0,0 1 0,1-1 0,0 3 0,5 21 0,25 194-1092,0 151 1092,-27-172-4617,-7 0-5204,-3-47 4872</inkml:trace>
  <inkml:trace contextRef="#ctx0" brushRef="#br0" timeOffset="1">508 1523 14592,'-9'10'0,"-6"9"2687,-5-3 1,-8 2-1536,-4-4 128,-9-2-768,-10-15 0,-12-10 128,3-18 0,-1-13-512,4-31 128,3-30-256,38-10 128,24-15-128,46-4 0,40-6-128,13-6 128,-1 0-18431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5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7603 94 14976,'-15'-10'-192,"12"8"-235,3 2 342,0 0 1301,0 0 319,0 0 1,0 0-192,0 0-768,0 0-213,0 0-86,0 0-21,0 0 0,0 0-21,0 0-64,0 0 85,0 0 106,0 0-20,0 0-172,0 0-42,0 0 0,0 0 0,0 0 0,0 0 0,0 0 0,0 0 0,-1-1-21,-6-4-64,5 4 63,-34-22 278,23 16-149,10 5-165,-1 0 0,1 0-1,-1 1 1,0-1 0,0 1 0,0 0 0,0 0-1,0 0 1,0 0 0,0 1 0,-1 0-70,-5-2 21,-1-3-21,5 2 0,-1 0 0,0 0 0,0 1 0,0 0 0,0 0 0,0 1 0,0 0 0,0 0 0,-1 1 0,-2 0 0,-19-3 22,7 2 4,0 0 0,0 1 0,0 0 0,0 2 0,1 1 0,-1 1 0,1 1 0,-1 0 0,-16 8-26,-21 2-40,-1-2-1,0-4 1,-48 2 40,61-6-7,-37 7 90,-46 14-83,-12 3 45,-7-3-45,-54 9 0,-90-1 0,-189-9 137,-407 39-146,425 10 9,204-29 0,-514 100 0,628-109 0,2 7 0,-67 31 0,-65 17 0,115-42 0,-277 81 0,372-111 0,-222 53 0,53-15 0,-167 47 235,300-86-190,71-14 45,1 2 0,1 0 0,-1 2 0,-11 5-90,19-6 50,0-1 0,0-1 0,0 0 0,-1-2 0,-22 0-50,-47 8 134,59-2-262,35-23-4160,1 1-11391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2:5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13 23039,'-2'-10'22,"2"8"106,0 2 85,0 0-64,-2 1-116,0 0 0,0 0 0,0 0 0,0 1 0,0-1 0,0 1 0,0-1 0,0 1 0,1 0 0,-2 0-33,-1 2 54,-110 105 80,76-70-43,-3-1-1,0-3 1,-43 29-91,81-63 24,0 1 0,0 0 0,1 0 0,-1 0 1,1 0-1,-1 1 0,1-1 0,0 1 0,0-1 1,0 1-1,0 0 0,1-1 0,-1 1 0,1 0 0,0 0 1,-1 0-1,1 1 0,1-1 0,-1 0 0,0 0 1,1 0-1,-1 1 0,1-1 0,0 0 0,0 1 1,1-1-1,-1 0 0,1 1-24,2 8 97,0 0 0,2-1 0,-1 1-1,1-1 1,1 0 0,6 10-97,76 130 192,-80-141-340,-7-9-3394,-1-1-11775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3:2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299 206 23807,'-15'-16'0,"15"4"0,2 6 47,0 0 0,-1 1 1,0-1-1,0 0 0,-1 0 0,0 0 0,0 0 0,0 0 0,-1 0 0,0 0 0,0 0 1,0 0-1,-1 0 0,0 0 0,0 1 0,0-1 0,-1 1 0,0 0 0,0-1 0,0 1 1,-1 1-1,1-1 0,-1 0 0,-2-1-47,-3-5 172,-12-10 129,21 20-294,-1 1 1,0-1-1,0 1 1,1-1-1,-1 1 1,0 0-1,0-1 1,0 1-1,0 0 1,0 0-1,0-1 1,0 1-1,0 0 1,1 0-1,-1 0 1,0 0-1,0 0 1,0 0-1,0 1 1,0-1-1,0 0 1,0 0-1,0 1 1,1-1-1,-1 0 1,0 1-1,0-1 1,0 1-8,-23 17 17,1 2 1,1 0 0,1 1 0,1 1-1,0 1 1,-2 6-18,16-19 0,0 0 0,1 0 0,0 1 0,1-1 0,0 1 0,1 0 0,0 0 0,1 0 0,0 0 0,1 1 0,0-1 0,1 0 0,0 5 0,1 10 0,1 0 0,2 0 0,0-1 0,2 1 0,2 6 0,-5-22-2,0 0-1,1 0 1,0 0 0,0-1-1,1 0 1,0 1 0,1-2-1,0 1 1,1 1 2,-5-9-8,-1 0 0,1 0 0,-1 0 0,1 0-1,0 0 1,-1 0 0,1-1 0,0 1 0,0-1 0,0 1 0,0-1 0,-1 0 0,1 1 0,0-1 0,0 0-1,0 0 1,0 0 0,0-1 0,0 1 0,-1 0 0,1-1 0,0 1 0,0-1 0,0 0 0,-1 0 0,1 1-1,0-1 1,-1 0 0,2-1 8,7-4-74,-1 0-1,0 0 0,0-1 1,5-5 74,1-2-41,-1 0 1,0-1 0,-1 0-1,-1-1 1,-1-1 0,0 0-1,-1 0 1,-1-1 0,0 0 0,-2-1-1,0 1 1,-1-2 0,-1 1-1,0-1 1,-2 1 0,0-1 0,-2 0-1,0-12 41,0 38 61,0 1-1,0-1 0,1 1 1,0-1-1,0 0 0,0 1 1,2 0-61,5 19 89,11 48 132,4-2-1,2-1 1,14 22-221,-32-80 359,-7-13-445,-1 0 0,0 0-1,1 0 1,-1 0 0,0 0-1,0 0 1,1 0-1,-1 0 1,0-1 0,0 1-1,1 0 1,-1 0-1,0 0 1,1 0 0,-1 0-1,0-1 1,0 1 0,0 0-1,1 0 1,-1-1-1,0 1 1,0 0 0,0 0-1,0-1 1,1 1 0,-1 0-1,0 0 1,0-1-1,0 1 1,0 0 0,0 0-1,0-1 1,0 1-1,0 0 1,0-1 0,0 1-1,0 0 1,0-1 86,5-10-15786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6:53:1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17919,'0'0'406,"0"0"127,0 0 214,0 0 85,0 0-150,0 0-42,0 0 0,0 0-64,0 0-256,2-6-85,2-5-162,1-1 79,0 0 1,0 0-1,1 0 1,3-2-153,-9 13 106,27-2 129,-7 4-165,-1 2 0,1 1 0,-1 0 0,1 1 0,-2 1 0,17 8-70,18 5-15,158 56 218,6 2-150,-164-57-53,-1 2 0,40 24 0,-4-2 0,51 18 128,2-6 0,87 20-128,-134-45 43,-1 3 0,-2 4-1,22 17-42,593 260 0,-229-110 0,49 20 0,-235-102 0,122 47 0,-149-89 0,-154-50 0,101 42 0,225 93 128,-294-122-128,-69-23 0,-2 2 0,36 20 0,-33-20 22,-85-43 106,-6-9-3542,-9-15-12137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3:2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23167,'3'-20'518,"10"21"367,4 4-1029,68 11 368,1-4-1,50-1-223,5 0 236,-93-8-126,-1-2 1,1-3-111,20 1 163,-92-24 71,2 1-3370,-1-2-12543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3:2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25471,'23'0'0,"-23"0"0,1 0 0,-1 0 0,1 0 0,-1 0 0,1 0 0,0 0 0,-1 0 0,1 0 0,-1 1 0,1-1 0,-1 0 0,1 0 0,-1 1 0,1-1 0,-1 0 0,1 1 0,-1-1 0,1 0 0,-1 1 0,0-1 0,1 1 0,-1-1 0,0 1 0,1-1 0,-1 1 0,0-1 0,1 1 0,-1-1 0,0 1 0,0-1 0,0 1 0,0-1 0,0 1 0,1 0 0,-1-1 0,0 1 0,0-1 0,0 1 0,-1 0 0,1-1 0,0 1 0,0-1 0,0 1 0,0-1 0,0 1 0,-1-1 0,1 1 0,0-1 0,0 1 0,-1 0 0,0 4 0,3 40 0,3-1 0,5 22 0,4 40 0,0 50 0,33 144 0,-44-295 0,-3-4 0,1 0 0,0 0 0,-1 0 0,1 1 0,-1-1 0,1 0 0,-1 0 0,0 1 0,0-1 0,1 0 0,-1 1 0,0-1 0,0 0 0,0 1 0,-1-1 0,1 0 0,0 1 0,-1 0 0,0-12-3114,-1-4-12459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3:2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 26367,'-5'-9'22,"38"14"212,18-2-159,1-2 0,0-2 0,0-3-75,3 1 16,0 2-1,30 4-15,-82-3 0,0 0 0,0 0 0,0 0 0,0 1 0,0 0 0,0-1 0,0 1 0,0 0 0,0 0 0,-1 1 0,1-1 0,0 1 0,-1-1 0,1 1 0,-1 0 0,0 0 0,1 0 0,-1 0 0,0 1 0,1 1 0,-1 0 0,0 1 0,-1-1 0,1 1 0,-1 0 0,0-1 0,0 1 0,0 0 0,-1 0 0,1 0 0,-1 3 0,5 115 0,6 97 0,10 9 0,-16-158 22,-5-70 84,0-1 22,0 0 0,-5-19-3349,1 0-13525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9:0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13312,'42'-1'6783,"-41"1"-6527,-1 0 0,0 0 0,0 0 0,0 0 0,0 0 0,0 0-21,0 0-64,0 0 63,0 0 22,0 0 0,0 0 22,-3-7 156,-1-5 204,4 12-628,0 0-1,0 0 1,0-1 0,0 1-1,0 0 1,0-1-1,0 1 1,0 0-1,1 0 1,-1-1-1,0 1 1,0 0 0,0 0-1,1 0 1,-1-1-1,0 1 1,0 0-1,0 0 1,1 0-1,-1 0 1,0-1 0,0 1-1,1 0 1,-1 0-1,0 0 1,1 0-1,-1 0 1,0 0 0,0 0-1,1 0 1,-1 0-1,0 0 1,1 0-1,-1 0 1,0 0-1,0 0 1,1 0 0,-1 0-1,0 0 1,1 0-1,-1 0 1,0 0-1,0 1 1,1-1-10,16 4 21,-1 1 0,0 1 1,0 0-1,0 1 0,0 1 0,-1 0 0,0 2-21,64 30 1,-1-8 181,-2 3-1,8 9-181,-43-24 31,1-1 1,1-2-1,1-2 1,0-2-1,2-2-31,74 24-8,-9-1 106,1-5 0,2-4 1,0-6-1,1-4 0,22-5-98,-78-4 7,-1 2 1,1 3-1,23 9-7,-5-2-1,44 4 1,61-7 0,1-9 0,13-7 0,-47 0 0,-139 1 0,54-5 0,-64 5 0,0 0 0,0 0 0,0 0 0,0-1 0,1 1 0,-1 0 0,0 0 0,0 0 0,0 0 0,0 0 0,0-1 0,1 1 0,-1 0 0,0 0 0,0 0 0,0 0 0,0-1 0,0 1 0,0 0 0,0 0 0,0 0 0,0-1 0,0 1 0,0 0 0,0 0 0,0 0 0,0-1 0,0 1 0,0 0 0,0 0 0,0 0 0,0-1 0,0 1 0,0 0 0,0 0 0,0 0 0,0-1 0,0 1 0,-1 0 0,1 0 0,0 0 0,0 0 0,0-1 0,0 1 0,0 0 0,-1 0 0,1 0 0,0 0 0,0 0 0,0 0 0,0 0 0,-1-1 0,1 1 0,0 0 0,0 0 0,0 0 0,-1 0 0,1 0 0,0 0 0,0 0 0,0 0 0,-1 0 0,-16-13 0,13 10 0,-28-23-3136,-3-1-12543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9:0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51 23679,'19'6'0,"-9"-3"22,-9-3 84,-3-1-44,-1 0-1,0 0 0,0 1 1,-1-1-1,1 1 0,0-1 1,0 1-1,-3 0-61,5 4 2,-1 1 1,1-1-1,0 0 0,0 1 0,0-1 1,0 1-1,1-1 0,0 1 1,0-1-1,0 1 0,0-1 0,1 1 1,0-1-1,0 1 0,0-1 1,0 0-1,1 1 0,0-1-2,2 3 5,0 0 0,0 0 0,0-1 0,1 0 0,0 0 0,1 0 0,-1 0 0,1-1 0,0 0 0,2 1-5,12 7 9,1 0 1,0-2 0,1 0 0,0-1-1,1-1 1,13 2-10,-19-5 0,1-1 0,0-1 0,0-1 0,5 0 0,-11-4 0,-11 0 5,1 1 1,-1 0-1,0 0 0,1-1 0,-1 1 0,1-1 0,-1 1 1,0-1-1,0 0 0,1 1 0,-1-1 0,0 0 0,0 0 1,0 0-1,0 0 0,0 0 0,0 0 0,0 0 0,0 0 1,0-1-1,-1 1 0,1 0 0,0 0-5,0-2 31,0 0-11,0 1 1,1-1 0,-1 0 0,-1 1 0,1-1 0,0 0 0,-1 0 0,1 0-1,-1 1 1,0-1 0,0 0 0,0 0 0,0-2-21,-8-39 149,5 27-57,0-1 28,3 14-88,0-1-1,-1 1 1,0 0 0,0-1 0,0 1 0,0 0 0,0 0 0,-1 0-1,0 0 1,0 0 0,0 0 0,0 0 0,-1 1 0,1-1-1,-1 1 1,0-1 0,0 1 0,0 0 0,-3-2-32,2 3 17,-16-18 115,16 16-108,0 0 1,-1-1-1,0 1 0,1 1 0,-1-1 1,-1 1-1,1 0 0,0 0 0,-1 0 1,-2 0-25,-9-3 7,-1 2 0,-18-4-7,21 5-1,4 3 1,1 0 0,-1 1 0,1 0 0,-1 0 0,1 1 0,0 0 0,-6 3 0,1-1 0,-75 13 0,85-15-2,0 1 0,1-1 0,-1 1 0,1 0 0,-1 0-1,1 0 1,0 0 0,0 1 0,0 0 0,1 0 2,3-4-1,-1 0 0,1 1 0,0-1 0,0 1 0,-1-1 0,1 0 0,0 1 0,-1-1 0,1 0 0,0 0 0,-1 1 0,1-1 0,-1 0 0,1 0 0,0 0 0,-1 1 0,1-1 0,-1 0 0,1 0 0,-1 0 0,1 0 0,0 0 0,-1 0 0,1 0 0,-1 0 0,1 0 0,-1 0 0,1 0 1,-9-10-2380,8 7 1481,-11-16-15100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0:3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1382 0 17919,'0'0'256,"0"0"-21,0 0 0,0 0 319,0 0 65,0 0-64,0 0-22,0 0-298,0 0-22,0 0-42,0 0 42,0 0-42,0 0 42,0 0-42,0 0 42,0 0-42,0 0 42,0 0-42,0 0 42,0 0-64,-3 8-42,-13 30-96,-2 0-1,-16 26-10,13-28 49,17-28-25,0 0 0,0 0 0,-1-1 0,0 1 0,0-1 0,-1 0 0,0-1 0,0 1 0,0-1-1,-1-1 1,0 1 0,0-1 0,0 0 0,-8 3-24,-3 1 72,0 1-1,0 0 1,1 2-72,5-4 58,0 0-1,-1-1 1,1 0 0,-1-1 0,0-1-1,-1 0 1,-3 1-58,-37 8 158,2 3-1,-20 10-157,-38 13 346,83-30-267,1 1-1,0 2 1,-9 6-79,-26 13 20,7-3 33,1 3 0,2 1-1,-17 17-52,-37 25 205,78-54-200,1 0 1,1 2-1,2 1 1,-9 11-6,20-22-1,5-4 1,-2 2 0,2-1 0,1 1 0,-4 11 19,7-18-3,-15 14-29,17-17-169,-8 9 536,4-1-3577,1 0-12691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0:3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12672,'0'0'0,"0"0"-9088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0:3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946 0 20095,'15'3'2290,"-15"-3"-1007,-7 8 1032,-5 16-2329,1 0-1,-7 24 15,-14 30 29,19-57-11,0-1 1,-1 0-1,0-1 0,-2-1 0,-8 8-18,-19 23 37,22-20-37,18-25 0,1 0 0,-1 1 0,0-2 0,0 1 0,0 0 0,0-1 0,-1 1 0,1-1 0,-1 0 0,0 0 0,0 0 0,0-1 0,0 1 0,0-1 0,-1 0 0,1 0 0,-1-1 0,-4 2 0,-71 18 0,-15 9 0,53-17 0,19-4 0,2 1 0,-1 1 0,2 1 0,-1 0 0,2 2 0,0 0 0,-8 9 0,20-16 0,0 1 0,1-1 0,0 1 0,0 1 0,1-1 0,0 1 0,0 0 0,1 0 0,0 0 0,1 0 0,-1 5 0,0-2 0,0 0 0,-1 0 0,-1 0 0,0-1 0,0 0 0,-5 5 0,1-1 0,0-1 0,1 2 0,1-1 0,1 1 0,-6 16 0,6-14 0,-1 0 0,0 0 0,-1-1 0,-9 11 0,13-20 0,-1 0 22,5-6 84,1-2 22,-3-2-42,-13-6-3372,-1-1-12841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0:4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901 12 17407,'3'-12'1096,"-4"18"1232,-4 21 1032,3 0-3335,-2 1 0,0-2 0,-2 1 0,-1 0 0,-1-1 0,-7 13-25,-7 28 44,21-57-39,-2 0 0,1-1 0,-1 0-1,-1 1 1,1-1 0,-2 0 0,1-1-1,-1 1 1,0-1 0,-1 0 0,0 0-1,-1-1 1,-6 7-5,10-13 26,0 0 39,-6 15-28,6-11-21,0 0 0,0 0 0,-1-1 0,0 1 0,0-1 0,0 0 0,0 0 1,0 0-1,-1 0 0,0-1 0,1 0 0,-1 0 0,-1 0 0,1-1 0,0 0 0,-1 0 0,1 0 0,-3 0-16,-15 7-33,-279 137 291,276-133-260,14-7 26,1-1-1,0 2 0,1-1 0,0 1 1,0 1-1,0 0 0,1 0 0,0 1 1,1 0-1,0 0 0,-6 11-23,-68 91 128,77-104-114,-1 0 1,0-1-1,0 1 0,-1-2 0,0 1 1,0 0-1,0-1 0,-1-1 0,-2 2-14,8-5 128,-9-2 0,0-10-3285,-1-3-12629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0:4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4 23935,'25'-3'0,"-25"3"1,1 0-1,-1 0 0,1 0 1,-1 0-1,0 0 1,1-1-1,-1 1 0,1 0 1,-1 0-1,1 0 1,-1 0-1,1 0 0,-1 1 1,1-1-1,-1 0 1,0 0-1,1 0 1,-1 0-1,1 0 0,-1 1 1,1-1-1,-1 0 1,0 0-1,1 0 0,-1 1 1,0-1-1,1 0 1,-1 1-1,0-1 0,1 0 1,-1 1-1,0-1 1,0 1-1,1-1 0,-1 0 1,0 1-1,0-1 1,0 1-1,1-1 0,-1 0 1,0 1-1,0-1 1,0 1-1,0-1 0,0 1 1,0-1-1,0 1 1,0-1-1,0 1 0,0-1 1,0 0-1,-1 1 1,1 0-1,5 20 17,-2 0 1,0 1 0,-2-1 0,0 1-1,-1 0 1,-3 18-18,-1-9 49,-2-1-1,-1 1 1,-1-1-49,4-18 14,0-1 1,-1 0 0,0 0-1,0 0 1,-2-1 0,1 0-1,-1 0 1,0 0 0,-4 1-15,-4 6 35,-2-1 1,0-2-1,-3 3-35,6-5 0,1 1 0,0 1 0,1 0 0,0 1 0,1 0 0,-5 10 0,-34 44 0,7-18 19,-94 102 90,131-148-109,-12 16 0,16-18 0,0 0 0,0-1 0,1 1 0,-1 0 0,1 0 0,-1 0 0,1 1 0,0-1 0,0 0 0,0 0 0,1 1 0,-1-2 0,1 0 0,-1 0 0,1 0 0,-1-1 0,1 1 0,-1 0 0,0 0 0,0-1 0,0 1 0,0-1 0,0 1 0,0-1 0,-1 1 0,1-1 0,0 0 0,-1 0 0,1 1 0,-1-1 0,-41 27 534,41-27-321,2-1-64,6-18-3157,1-1-12671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6:53:16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14 24703,'-15'-14'22,"17"17"-13,-1-1 1,1 1 0,-1 0-1,0 0 1,0-1 0,0 1-1,0 0 1,-1 0 0,1 0-1,-1 0 1,0 0 0,0 2-10,0 39-10,-3-26 10,-1 0 0,-1-1 0,-1 1 0,0-1 0,-8 15 0,-7 18 0,9-16 7,3 0 0,1 0 1,1 1-8,-32 93 234,28-84-105,-2-1-1,-18 39-128,-2 7 127,6-21-63,17-46 36,1 1-1,1 0 1,-1 10-100,-13 49 176,12-52-99,3 0-1,0 0 0,-2 27-76,11-54 0,-3 0 0,-11 23 0,7-11 107,5-15-120,-1-7-206,1-5-3005,0-12-12626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3:2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21631,'0'0'128,"0"0"0,0 0 0,0 0 0,0 0 0,0 0 0,0 0 0,0 0 0,0 0 0,0 0 0,0 0 0,0 0 0,0 0 0,0 0 0,0 0 0,0 0 0,0 0 0,0 0 0,0 0-2965,0 0-11861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3:2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20735,'0'0'128,"0"0"0,0 0 0,0 0 0,0 0 0,0 0 0,0 0 0,0 0 0,0 0 0,0 0 0,0 0 0,0 0 0,0 0 0,0 0 0,0 0 0,0 0 0,0 0 0,0 0 0,0 0 22,0 0 63,0 0-64,0 0-21,0 0 0,0 0 0,0 0 0,0 0 0,0 0 0,0 0 0,0 0 0,0 0 0,0 0 0,0 0 0,0 0 0,0 0-3093,0 0-12373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3:3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21503,'0'-16'22,"0"13"84,0 3 22,0 0 0,0 0 0,0 0 0,0 0 0,0 0 0,0 0 22,0 0 63,0 0-64,0 0-21,0 0 22,0 0 63,0 0-64,0 0-21,-3 11-2901,2 1-11733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3:5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21119,'0'0'0,"0"0"0,0 0 128,0 0 0,0 0 0,0 0 0,0 0 0,0 0-128,0 0 128,0 0-128,0 0 128,0 0-512,0 0 128,0 0-1664,0 0 128,0 0-10623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33:5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23039,'0'0'0,"0"0"0,0 0 0,0 0 0,0 0 0,0 0 0,0 0 0,0 0 0,0 0 0,0 0-896,0 0 128,0 0-14591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09:5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282 161 13440,'0'0'2560,"0"0"-342,0 0-1365,0 0-319,0 0 84,0 0-20,0 0-150,0 0 42,0 0 44,0 0 20,0 0-234,0 0-85,0 0-86,0 0-21,0 0 0,0 0 0,0 0 0,0 0 0,0 0 0,0 0 0,3-6 0,0-1-101,0 1-1,1-1 1,-1 1-1,2 0 1,-1 0-1,0 1 1,1-1 0,0 1-1,1 0 1,-1 0-1,1 1 1,0-1-1,0 1 1,0 1-1,1-1 1,-1 1-1,1 0 1,6-1-27,18-6 151,2 1 1,-1 1-1,27-1-151,21-6 71,-54 11-45,-1 1 0,1 2 0,0 0 0,0 1 0,2 2-26,32 0 19,-17-4 3,-33 0-12,-1 2-1,0-1 1,1 1 0,-1 0-1,1 1 1,-1 0 0,1 1-1,-1 0 1,0 0 0,0 1-1,6 3-9,-10-4 0,5 3 0,1 0 0,-2 0 0,1 1 0,0 0 0,-1 1 0,0 0 0,-1 0 0,1 1 0,1 3 0,-7-8 0,-1 0 0,0 0 0,0 1 0,0-1 0,0 0 0,-1 1 0,1-1 0,-1 1 0,0 0 0,0-1 0,0 1 0,-1 0 0,1-1 0,-1 1 0,0 0 0,0 0 0,0 0 0,0-1 0,-1 1 0,0 0 0,1 0 0,-1-1 0,-1 1 0,1-1 0,0 1 0,-1-1 0,0 1 0,-1 0 0,-3 8 7,-2 0 0,1-1 1,-1 0-1,-1-1 0,0 0 0,0 0 0,-1-1 0,0 0 0,-4 2-7,-26 18 64,-37 20-64,-31 22 0,100-66 32,-1-1 0,0 0-1,0 0 1,-8 2-32,-19 7 1,33-11-1,-21 7 0,48-9 0,1 0 0,-1 2 0,0 0 0,2 2 0,31 6 0,42 14 0,-86-18-2,0 0 0,0 1 0,-1 0 0,0 1 1,0 1-1,0 0 0,-1 0 0,-1 1 0,0 0 0,0 1 0,4 6 2,-6-6-8,-1 0 0,1 1 0,-2 0 1,0 0-1,0 0 0,-2 1 0,1-1 0,-1 1 0,-1 0 0,0 0 1,-1 1-1,-1-1 0,0 1 0,0-1 0,-2 0 0,1 1 1,-3 7 7,-1 3-12,-1 1 1,-1-1 0,-1 0 0,-1-1-1,-1 1 1,-2-2 0,0 1-1,-1-1 1,-2 0 11,3-5 19,-1-1-1,-1 0 0,0-1 1,-1 0-1,-1-1 0,0-1 1,-1 0-1,0-1 1,-17 9-19,10-8 53,-1-1 0,0-1 1,-1-2-1,0 0 0,-1-2 1,0 0-1,-7-1-53,-6 0 63,-1-3 1,0-1-1,0-1 1,1-3-1,-1-1 1,0-2-1,1-2 1,0-1-1,1-2 1,-6-4-64,4-1 806,-28-16-806,-25-10 431,85 38-415,2 1-20,-1 0 0,1-1 0,0 0 0,0 0 0,-6-4 4,10 6-9,1-1 0,-1 1 0,1-1 0,-1 1 0,1-1 0,0 0 0,0 0 0,-1 1 0,1-1 0,0 0 0,1 0 0,-1 0 0,0 0 0,1 0 1,-1 0-1,1 0 0,-1 0 0,1 0 0,0 0 0,0-1 0,0 1 9,6-46-597,3 17-2966,5-12-13055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6:51:0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1 322 20223,'1'0'0,"1"1"0,0-1 0,0 0 0,0 0 0,0 0 0,0 0 0,0 0 0,0 0 0,0 0 0,-1-1 0,1 1 0,0-1 0,0 1 0,0-1 0,-1 0 0,1 0 0,0 0 0,0 0 0,-1 0 0,1 0 0,-1 0 0,1 0 0,-1-1 0,0 1 0,1 0 0,-1-1 0,0 0 0,0 1 0,0-1 0,0 0 0,20-19 0,66-46 960,44-22-960,-96 67 218,2 2 0,0 1-1,1 3 1,1 0-1,18-3-217,-49 17 87,1 0 0,-1 0-1,1 1 1,-1 0 0,1 0-1,-1 1 1,1 0-1,-1 1 1,1-1 0,-1 2-87,-4-2 32,-1 1 0,0 0-1,0 0 1,0 1 0,0-1 0,0 1 0,0-1 0,0 1 0,0 0 0,0 0 0,-1 0 0,1 1-1,-1-1 1,1 1 0,-1-1 0,0 1 0,0 0 0,0-1 0,-1 1 0,1 0 0,-1 0 0,1 1-1,-1-1 1,0 0 0,0 3-32,2 5 35,-2-1 0,0 1 1,0 0-1,-1-1 0,0 1 0,0 0 0,-2-1 0,1 1 0,-1 0 0,-1-1 0,0 0 0,0 0 1,-5 9-36,0-1 41,-1-1 0,0 0 1,-2 0-1,0-1 1,-1-1-1,0 0 1,-4 3-42,-1-2 31,0-1 0,-1 0-1,-1-1 1,0-1 0,-21 10-31,-30 12 23,-10 1-23,25-12 100,-169 75 284,224-98-379,-1 0 0,1-1 0,0 1 0,0 0 0,0-1 0,0 1 0,0 0 0,0-1 0,0 1-1,0 0 1,0-1 0,0 1 0,0 0 0,0-1 0,0 1 0,1 0 0,-1-1 0,0 1 0,1 0 0,-1-1 0,0 1 0,1-1-1,-1 1 1,0-1 0,1 1 0,-1-1 0,1 1 0,-1-1-5,14 19 12,25 20 16,1-1 0,2-3 1,19 12-29,49 42 21,92 97 107,66 88-128,-223-223 256,14 21-256,-59-72-44,1 0 0,-1 1 0,1-1 0,-1 0 0,0 1 0,1-1 0,-1 1 0,0-1 0,1 1 0,-1-1 0,0 1 0,1-1 0,-1 1 0,0-1 0,0 1 0,1-1 0,-1 1 0,0-1 0,0 1 0,0 0 0,0-1 0,0 1 1,0-1-1,0 1 0,0 0 0,0-1 0,0 1 0,0-1 0,0 1 0,-1-1 0,1 1 0,0-1 0,0 1 0,-1 0 0,1-1 0,0 1 0,-1-1 0,1 0 0,0 1 0,-1-1 0,1 1 0,-1-1 0,1 1 0,0-1 0,-1 0 0,1 1 0,-1-1 0,0 0 44,0 1-1153,-10 13-14654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09:5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1250 165 23423,'-29'0'406,"27"0"-300,2 0 22,-12-20 278,3 10-242,-1 1 0,-1 0 1,0 0-1,0 1 0,0 1 1,-8-4-165,-74-36 627,92 47-619,-13-6 55,0 0 1,0 1-1,-1 1 0,1 0 1,-1 1-1,0 0 0,0 1 1,-7 1-64,11 1 37,-1 0 0,1 1 1,-1 1-1,1 0 0,0 0 1,0 1-1,0 1 0,0 0 1,0 0-1,1 1 0,-4 3-37,-118 69 128,-34 32-128,138-88 18,2 1 1,0 2-1,2 1 0,0 0 0,-5 10-18,-100 144 36,110-151-35,-3 6-1,1 1 0,1 1 0,3 1 0,-10 28 0,17-39 8,3-9 12,0 1 0,2 0 0,0 0 0,0 0 0,2 0 0,-1 18-20,4-2 0,1 1 0,2-1 0,1 0 0,2 0 0,1 0 0,2 0 0,8 21 0,1-10 0,1 0 0,2-1 0,3-1 0,1-2 0,5 5 0,-18-29 0,1-1 0,1 0 0,1-1 0,0 0 0,1-1 0,1-1 0,0-1 0,1 0 0,0-1 0,0-1 0,1-1 0,1 0 0,-1-1 0,1-2 0,5 1 0,2 0 0,0-2 0,0-1 0,1-1 0,0-1 0,0-2 0,-1-1 0,1-1 0,0-1 0,-1-1 0,0-2 0,9-3 0,-14 2-10,-12 4-7,0 0-1,0 0 1,0 1-1,0 1 1,0 0 0,1 0-1,-1 1 1,4 1 17,-12-1-235,-2 0-3242,0 0-12885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09:5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16 24831,'-18'-10'0,"9"5"22,7 6 63,-1 4-59,0 1-1,0-1 1,-1 0 0,0 0-1,0 0 1,0 0 0,0-1-1,-1 0 1,0 1 0,0-2-1,0 1 1,0-1 0,0 1-1,-6 1-25,-7 6 46,9-4-40,0 0-1,0 1 0,0 0 1,1 0-1,0 1 0,1 0 1,-1 0-1,2 1 0,0-1 1,0 2-1,0-1 0,2 1 1,-1-1-1,1 1 0,1 0 1,0 1-1,0-1 0,1 1 1,1-1-1,0 1 0,0-1 1,1 1-1,1 0 0,1 9-5,0-13 0,0-1 0,1 1 0,-1-1 0,1 1 0,1-1 0,-1 0 0,1 0 0,1-1 0,-1 1 0,1-1 0,4 4 0,8 7 0,0-1 0,1 0 0,5 1 0,-9-7 0,0 0 0,-1 2 0,-1-1 0,0 1 0,0 1 0,-1 0 0,1 3 0,-10-12 1,1 2-1,0-1 1,-1 0-1,0 0 0,0 1 1,0-1-1,-1 1 1,0 0-1,0-1 1,0 1-1,-1 0 1,0-1-1,0 1 1,-1 4-1,0-1-2,-1 0 0,0 0 0,-1-1 1,0 1-1,0-1 0,-1 0 0,0 0 1,0 0-1,-2 2 2,-4 4 13,-1 1 0,0-1 0,-1-1-1,-1 0 1,0-1 0,-1 0 0,0-1 0,-1-1 0,-6 4-13,3-5 106,-1-1 0,0 0 0,0-1 1,-1-2-1,0 1 0,0-2 0,0-1 0,0-1 0,-2 0-106,-30 1 483,-1-3-1,-49-6-482,88 4 16,-1 0 0,1-1 0,0 0 1,-11-5-17,-12-6-3585,-5-4-13097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09:54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87 24063,'-3'-14'542,"15"15"251,-2 0-976,40 3 244,0-2 1,0-2-1,18-4-61,47-1 200,408-8 50,-458 11-244,16 2 173,-49 1-25,1-1 0,0-2-1,1-2-153,-22 3 202,-8 0 586,-9-3-148,-3 0-627,-16-13-3853,-10-7-13034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09:56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17 22655,'19'2'103,"-22"-5"138,-34-7 34,22 8-237,-1 0 0,0 1-1,0 0 1,0 2 0,0 0 0,0 0 0,0 2-1,-1 0-37,6 0 12,-1 1-1,1 0 0,-1 1 1,1 0-1,0 0 0,1 2 0,0-1 1,0 1-1,0 1 0,1 0 1,-1 0-12,-28 32 74,0 1 1,3 2 0,2 1-1,1 2 1,3 1 0,2 2-1,2 0 1,-13 36-75,28-59 28,1 0 0,1 1 0,2 0 0,0 1 0,2-1-1,0 1 1,3 0 0,0 0 0,2 14-28,0-28 2,1 0-1,1 0 0,0 0 1,0 0-1,2 0 0,-1-1 1,2 1-1,0-1 1,0-1-1,2 1 0,-1-1 1,1 0-1,1-1 0,0 0 1,1 0-1,0-1 1,0-1-1,1 1 0,6 2-1,3 1 0,1-1 0,1-1 0,-1 0 0,2-2 0,-1-1 0,1 0 0,1-2 0,-1-1 0,1-1 0,0-1 0,0 0 0,0-2 0,5-1 0,1-1 0,1-1 0,-1-2 0,0-1 0,0-1 0,-1-1 0,0-2 0,0-1 0,-1-1 0,0-1 0,8-7 0,19-11 0,-1-3 0,-1-2 0,-2-2 0,-2-3 0,-1-1 0,0-6 0,-36 35-3,-1-1 0,0-1 0,7-11 3,-16 21 30,0 1 1,0-1 0,0 0-1,0 0 1,-1 0 0,1 0-1,-1 0 1,0 0 0,-1 0-1,1 0 1,-1 0 0,1-1-1,-1 1 1,-1 0 0,1 0 0,0-1-1,-1 0-30,0 4 18,1-1 0,0 1 0,-1 0 0,1-1 0,0 1 0,-1 0 0,0-1 0,1 1 0,-1 0 0,0 0 0,0 0 0,1 0 0,-1 0 0,0 0 0,0 0 0,0 0 0,-1 0-18,2 1 11,-1-1-1,0 1 1,1 0-1,-1 0 1,0-1 0,0 1-1,1 0 1,-1 0-1,0 0 1,0 0-1,1 0 1,-1 0-1,0 0 1,1 0-1,-1 1 1,0-1-1,0 0 1,1 0 0,-1 1-1,0-1 1,1 0-1,-1 1 1,0-1-11,-1 2 7,-1 0 1,0 1 0,1-1-1,-1 1 1,1-1-1,-1 1 1,1 0 0,0 0-1,0 0 1,1 0 0,-1 0-1,0 3-7,-4 9 5,1 1 0,1 0 0,1 1 0,0-1 0,1 1 0,1-1 0,0 1 0,2 0 0,0-1-1,0 1 1,2-1 0,0 1 0,2 6-5,2 2 8,1 0 0,1-1 0,1-1 0,1 1 0,1-2 0,1 0 0,1 0 0,7 7-8,-13-18 0,1-1 0,0 0 0,1 0 0,0-1 0,0-1 0,1 0 0,0 0 0,0-1 0,5 2 0,-8-6 0,-1 1 0,1-2 0,-1 1 0,1-1 0,0 0 0,0 0 0,0-1 0,0-1 0,1 1 0,-1-1 0,0 0 0,0-1 0,0 0 0,0 0 0,7-3 0,-3 1 4,0-2 0,0 1 0,-1-2 0,1 1 0,-1-2-1,-1 1 1,1-1 0,-1-1 0,-1 0 0,1 0 0,-1-1 0,-1 0 0,0-1 0,0 0-1,-1 0 1,0-1 0,0 0 0,-2 0 0,1 0 0,-1-1 0,-1 1 0,0-1-1,-1 0 1,0-1 0,-1 1 0,0 0 0,-1-1 0,0 0 0,-1 1 0,0-1-1,-1 1 1,-1-1 0,0-1-4,-4-10 69,0 1 0,-1 1-1,-1-1 1,-1 1 0,-2 1-1,0-1 1,-1 2 0,0 0 0,-14-15-69,15 21 46,-1 0 0,0 1 0,-1 0 1,-1 1-1,0 0 0,0 1 0,-1 1 1,-1 1-1,0 0 0,0 0 0,-1 2 1,-17-6-47,21 9 118,0 1 1,-1 0 0,0 1 0,0 0 0,0 2 0,0-1 0,0 1 0,0 1-1,-2 1-118,7 0-384,-1 0 0,1 1-1,-1-1 1,1 2 0,0 0-1,0 0 1,-3 2 384,4-1-2208,0 1 0,0-1 0,0 1-1,-6 7 2209,14-13-10687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09:5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26623,'25'73'-128,"-8"-14"33,-2 1 0,-3 0-1,-2 13 96,11 187-226,-21-182 98,20-187 171,5 1 0,5 1-1,7-6-42,-21 78 256,7 61-128,-11-7-128,-1 0 0,0 0 0,-2 1 0,0 0 0,-1 0 0,-1 1 0,-1 0 0,-1 1 0,-1-1 0,0 9 0,-2-26 0,-8 28-21,9-41 3,0 0 1,1 1-1,-1 0 1,1 0-1,1 0 1,2-3 17,10-18-2,0-2-30,1 0 0,1 1 0,2 1 0,11-10 32,-32 38 0,0 1 0,1 0 0,-1 0 0,0 0 0,0 0 0,1-1 0,-1 1 0,0 0 0,1 0 0,-1 0 0,0 0 0,1 0 0,-1 0 0,0 0 0,1 0 0,-1 0 0,0 0 0,1 0 0,-1 0 0,0 0 0,1 1 0,-1-1 0,0 0 0,1 0 0,-1 0 0,0 0 0,0 0 0,1 1 0,-1-1 0,0 0 0,0 0 0,1 0 0,-1 1 0,0-1 0,0 0 0,1 1 0,-1-1 0,0 0 0,0 0 0,0 1 0,0-1 0,0 0 0,0 1 0,1-1 0,-1 0 0,0 1 0,0-1 0,0 1 0,9 21 0,-8-17 0,22 64 2,-16-43-38,2 0 0,1 0 0,9 16 36,-18-40-23,0 0 1,0 0 0,0 0 0,1 0-1,-1-1 1,0 1 0,1 0 0,0-1-1,-1 1 1,1-1 0,0 0 0,0 1-1,0-1 1,-1 0 0,1 0 0,0 0-1,1-1 1,-1 1 0,0 0 0,0-1-1,2 1 23,0-1-53,1 0-1,-1 0 0,0 0 1,1-1-1,-1 0 0,0 0 0,0 0 1,0 0-1,0 0 0,0-1 1,1 0 53,8-5-101,-1 0 0,1 0 0,-2-2 0,1 1 0,-1-1 0,7-8 101,-10 8-1,-1-1 1,1 0 0,-2 0-1,1-1 1,-1 0 0,-1 0-1,0 0 1,-1 0 0,0-1-1,0 0 1,0-6 0,8-25 132,-9 35 342,-3 8-344,0 16 226,13 85-271,-5 0 1,-4 31-86,-2-66 21,1 52 51,24 398-16,11-157 50,-37-358-105,-1 0 0,0 0 1,0 0-1,1 0 0,-1 0 0,0 0 0,0 0 0,0 0 0,0 0 0,0 0 0,-1 0 1,1 0-1,0 0 0,0 0 0,-1 0 0,1 0 0,0 0 0,-1 0 0,0 0-1,-13-12-79,12 9 52,-52-56-1648,42 44-426,-27-30-13109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09:5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26239,'74'4'-97,"-57"-4"86,1 0 0,-1 2 0,7 1 11,-17-2 0,0 1 0,0 0 0,0 1 1,-1-1-1,1 1 0,-1 0 0,0 1 1,0 0-1,0 0 0,2 2 0,0 0-8,-1 0 1,-1 0-1,1 1 0,-1 0 0,0 0 1,0 1-1,-1 0 0,0 0 0,-1 0 1,0 0-1,0 1 0,-1-1 0,0 1 1,0 0-1,-1 0 0,0 0 0,0 1 1,-1-1-1,-1 0 0,1 0 0,-2 1 1,1-1-1,-1 0 0,-1 1 0,1-1 1,-2 0-1,1 0 0,-1 0 0,0-1 0,-1 1 1,0-1-1,-1 0 0,0 1 8,-12 16 0,-2-1 0,0-1 0,-2-1 0,0 0 0,-2-2 0,0 0 0,-1-2 0,-6 3 0,26-21 20,8-9-424,8-10-4460,4-1-9215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09:5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23 136 26367,'-1'0'-7,"0"0"-1,0 0 1,0 0-1,0 0 1,0 0-1,0 0 1,-1 0 0,1 1-1,0-1 1,0 0-1,0 0 1,0 1-1,0-1 1,0 1-1,0-1 1,1 1-1,-1-1 1,-1 2 7,2 6 16,1-7-26,-2 19 3,-1 17 16,2 1-1,3 27-8,-1-54-10,-1 0-1,1-1 0,1 1 1,0 0-1,1-1 1,0 1-1,0-1 0,1 0 1,0-1-1,1 1 1,3 4 10,-5-9-1,1-1 0,-1 0 0,1 1 0,0-1 0,-1-1 0,2 1 0,-1-1 1,0 0-1,1 0 0,-1 0 0,1-1 0,0 0 0,0 0 0,0-1 1,0 1-1,0-1 0,0-1 0,0 1 0,1-1 0,-1 0 0,0 0 1,0-1-1,0 0 0,0 0 0,1 0 0,-2-1 0,1 0 0,0 0 0,4-2 1,-1 0 2,0 0-1,-1 0 0,0-1 1,0 0-1,0 0 0,0-1 1,-1 0-1,1 0 0,-2-1 1,1 0-1,-1 0 0,0-1 1,0 1-1,-1-1 0,0 0 1,-1-1-1,0 1 0,0-1 1,0-2-2,-2 2 55,0-1 1,-1 1 0,0 0 0,-1 0 0,0-1 0,0 1 0,-1 0 0,0 0 0,0 0 0,-1 0 0,-1 0 0,1 0 0,-2 0 0,1 0 0,-1 1 0,0 0 0,-1 0-1,0 0 1,0 0 0,-6-6-56,-4-3-398,0 1-1,-1 0 1,0 1-1,-2 1 1,1 1-1,-2 0 1,0 2-1,-11-6 399,-3-2-16767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09:5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 25599,'-15'-4'0,"15"4"0,0 0 0,0-1 0,0 1 0,-1 0 0,1 0 0,0 0 0,0 0 0,-1-1 0,1 1 0,0 0 0,0 0 0,-1 0 0,1 0 0,0 0 0,-1 0 0,1 0 0,0 0 0,0 0 0,-1 0 0,1 0 0,0 0 0,0 0 0,-1 0 0,1 0 0,0 0 0,-1 0 0,1 0 0,0 0 0,0 1 0,-1-1 0,1 0 0,0 0 0,0 0 0,0 0 0,-1 1 0,1-1 0,0 0 0,0 0 0,0 0 0,-1 1 0,1-1 0,0 0 0,0 0 0,0 1 0,0-1 0,0 0 0,0 0 0,-1 1 0,1-1 0,0 0 0,0 0 0,0 1 0,0-1 0,0 0 0,0 1 0,0-1 0,0 0 0,0 0 0,0 1 0,0-1 0,0 0 0,1 0 0,-1 1 0,10 18 0,-6-13 0,3 10 0,-1 0 0,-1 1 0,-1-1 0,0 1 0,-1 0 0,-1 0 0,0 0 0,-2 17 0,-1 25 0,-9 51 0,9-103 0,-13 100 0,-4 0 0,-15 38 0,33-145 0,0 0 0,0 0 0,1 0 0,-1 0 0,0 0 0,0 0 0,0 0 0,0 0 0,1 0 0,-1 0 0,0 0 0,0 0 0,0 0 0,0 0 0,0 0 0,1 0 0,-1 0 0,0 0 0,0 0 0,0 1 0,0-1 0,1 0 0,-1 0 0,0 0 0,0 0 0,0 0 0,0 0 0,0 0 0,0 0 0,0 1 0,1-1 0,-1 0 0,0 0 0,0 0 0,0 0 0,0 0 0,0 1 0,0-1 0,0 0 0,0 0 0,0 0 0,0 0 0,0 1 0,0-1 0,0 0 0,0 0 0,0 0 0,0 0 0,0 1 0,0-1 0,0 0 0,0 0 0,0 0 0,0 0 0,0 0 0,0 1 0,0-1 0,0 0 0,-1 0 0,1 0 0,0 0 0,0 0 0,0 0 0,0 1 0,0-1 0,0 0 0,7-6 0,4-11 0,-1 0 0,0-1 0,-1 0 0,-1 0 0,-1-1 0,-1 0 0,2-8 0,1 0 0,15-49-2,4-13 14,5 2 0,9-14-12,-38 93 24,0 0 1,0 1-1,0 0 1,1-1-1,1 2 1,3-5-25,-8 10 5,0 0-1,0 0 1,0 0-1,0 0 1,0 0 0,0 0-1,0 0 1,1 0-1,-1 1 1,0-1 0,1 1-1,-1-1 1,0 1 0,1-1-1,-1 1 1,1 0-1,-1-1 1,0 1 0,1 0-1,-1 0 1,1 0 0,-1 0-1,1 1 1,-1-1-1,1 0 1,-1 0 0,0 1-1,1-1 1,-1 1-1,0 0 1,1-1 0,-1 1-1,0 0 1,0-1 0,1 1-1,-1 0 1,0 0-1,0 0 1,0 0 0,0 0-1,0 1 1,0-1-5,7 9 14,0 1 1,-1 1 0,0-1-1,-1 1 1,0 0-1,0 1 1,-2-1-1,1 1 1,-2 0-1,1 6-14,4 18 2,-2 1-1,-2-1 0,-2 4-1,-1-13 19,-1 0-1,-2 0 1,-2 11-19,-4 16-3256,0-11-12743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09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0 485 25471,'12'4'0,"1"0"1,-1-1-1,0 0 0,1-1 0,0 0 0,0-1 0,-1-1 1,1 0-1,0 0 0,0-2 0,9-1 0,-3-2-3,0 0-1,-1-2 1,0 0 0,0-1 0,-1 0-1,0-2 1,8-5 3,19-15-128,-1-2 0,-1-2 0,-2-2 0,1-3 128,-35 33-18,-1-1-1,1 0 1,-1 0 0,0 0-1,-1-1 1,0 0 0,0 0-1,0 0 1,-1 0 0,0 0-1,-1-1 1,0 1 0,0-1-1,-1 0 1,0 1 0,-1-7 18,0 10-7,0 1 0,-1-1 0,1 0 0,-1 0 1,0 0-1,-1 0 0,1 0 0,-1 1 0,0-1 1,0 1-1,0-1 0,-1 1 0,1 0 0,-1 0 1,0 0-1,-1 0 0,1 0 0,0 1 0,-1-1 0,0 1 1,0 0-1,0 0 0,0 1 0,-1-1 0,1 1 1,-1 0-1,1 0 0,-1 0 0,-2 0 7,-2-1 2,0 1-1,-1 0 1,1 0 0,-1 1-1,0 1 1,1-1 0,-1 1-1,0 1 1,1 0-1,-1 0 1,0 1 0,1 0-1,0 1 1,0 0 0,0 1-1,0-1 1,0 2-1,0-1 1,1 1 0,0 0-1,0 1 1,1 0 0,-1 1-2,-6 6 6,0 1 0,1 0 0,1 1 1,1 0-1,0 1 0,1 0 1,0 1-1,2 0 0,0 1 1,1-1-1,-2 9-6,-2 10 32,2 0 0,1 1 0,2 0 0,1 0 0,2 1 0,2 0 0,1-1 0,6 36-32,-5-62 2,0 0 1,1-1 0,1 1-1,0-1 1,0 0-1,1 0 1,0 0 0,1 0-1,3 4-2,-6-11 0,0 0 0,0 0 0,0-1 0,1 1 0,-1-1 0,1 1 0,-1-1 0,1 0 0,0 0-1,0 0 1,0 0 0,0-1 0,0 1 0,0-1 0,1 0 0,-1 0 0,0 0 0,1 0 0,-1 0 0,1-1 0,-1 0 0,1 1 0,-1-1 0,1-1 0,-1 1-1,1 0 1,-1-1 0,1 0 0,-1 0 0,1 0 0,34-16-3029,-1-5-12117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09:5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23935,'-2'4'26,"1"-1"0,-1 1 0,1 1 0,0-1-1,0 0 1,1 0 0,-1 0 0,1 0 0,0 0 0,0 1-1,1-1 1,-1 0 0,1 0 0,0 0 0,0 0-1,0 0 1,0 0 0,1 0 0,0 0-26,5 16 27,-1-1 1,-1 1-1,-1 0 1,0 0-1,-2 1 0,0-1 1,-1 1-1,-1 3-27,-4 48 147,-8 47-147,10-104 18,-34 224 131,35-232-149,1 0 0,0 0 0,0 1 0,0-1 0,2 7 0,-2-13 0,0-1 0,0 1 0,0 0 0,0 0 0,0 0 0,0 0 0,1 0 0,-1-1 0,0 1 0,0 0 0,1 0 0,-1 0 0,1-1 0,-1 1 0,1 0 0,-1 0 0,1-1 0,-1 1 0,1-1 0,0 1 0,-1 0 0,1-1 0,0 1 0,-1-1 0,1 0 0,0 1 0,0-1 0,0 1 0,-1-1 0,1 0 0,0 0 0,0 1 0,0-1 0,0 0 0,0 0 0,-1 0 0,1 0 0,0 0 0,0 0 0,0 0 0,0-1 0,0 1 0,0 0 0,-1 0 0,1-1 0,0 1 0,0 0 0,0-1 0,-1 1 0,1-1 0,0 1 0,-1-1 0,2 0 0,11-9 0,-1-2 0,0 1 0,0-1 0,-2-1 0,1 0 0,-1-1 0,-1 0 0,1-3 0,17-24 0,-15 25 0,27-37 0,35-35 0,-73 86 0,1 0 0,-1 0 0,1 1 0,0-1 0,-1 1 0,1-1 0,0 1-1,0 0 1,0 0 0,0-1 0,0 1 0,1 1 0,-1-1 0,0 0 0,0 0 0,0 1 0,1 0 0,-1-1-1,2 1 1,-2 1 2,1-1-1,-1 1 0,0 0 0,0 0 1,1 0-1,-1 0 0,0 0 0,0 1 0,0-1 1,0 0-1,0 1 0,-1 0 0,1-1 0,0 1 1,-1 0-1,1 0 0,-1 0 0,0 0 1,1 1-2,5 10 25,1 0 0,-2 0 0,0 1 1,-1 0-1,0 0 0,-1 0 0,0 2-25,18 109 69,-15-76-80,-5-37 16,0 0-133,3 15-2821,-4-23-12410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6:51:0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24703,'-11'0'-21,"8"0"-86,5 10-42,14 50 39,-6-20 112,-1-1-1,0 14-1,-1 39 0,-4 1 0,-4-1 0,-10 65 0,-47 277 0,28-242 0,29-190 3,-2 17-40,-2 0 1,0 0 0,-6 15 36,10-33 106,-13-17-874,7-7-2709,2-2-10325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25087,'28'0'0,"16"3"0,17 1 0,14 3 0,4-11 0,8-6 0,0-2 0,-1-1 0,-6-6 0,-4-4 0,-20 7 0,-14 2 0,-19-15 0,-18-4 0,-24-1 0,1 2-18431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27519,'0'0'0,"21"-3"0,-9 35 0,-1 24 0,0 11 0,-3 17 0,0 11 0,-1 11 0,2 17 0,2 15 0,1-31 0,0-14 0,-1-36 0,1-27 0,-3-6 0,-2-13-128,8-15 0,-2-2-19839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26367,'-20'3'0,"1"2"0,0 0 0,0 2 0,0 0 0,1 0 0,0 2 0,-9 6 0,19-10 0,0 0 0,1 0 0,-1 0 0,1 1 0,0 1 0,1-1 0,-1 1 0,1 0 0,1 0 0,-1 1 0,1 0 0,0 0 0,1 0 0,0 0 0,0 1 0,1 0 0,0 0 0,2-2 0,0 0 0,0 1 0,1-1 0,0 1 0,0-1 0,1 0 0,0 1 0,0-1 0,1 0 0,0 0 0,0 0 0,1 0 0,0 0 0,0 0 0,4 6 0,7 10 0,2 0 0,0-1 0,13 13 0,-14-19 0,13 17 0,-13-17 0,-1 0 0,-1 2 0,0 0 0,-1 0 0,4 10 0,-13-23 0,-1 1 0,1-1 0,-2 1 0,1 0 0,0-1 0,-1 1 0,0 0 0,-1 0 0,1 0 0,-1 0 0,0 0 0,-1 0 0,1 0 0,-1 0 0,0-1 0,-1 1 0,0 0 0,1-1 0,-2 1 0,1-1 0,-1 1 0,-1 2 0,-3 2 0,0 0 0,-1 0 0,0 0 0,-1-1 0,1 0 0,-2-1 0,-5 4 0,-17 11 0,-29 16 0,34-24-84,-1-1 0,0-2 0,-1 0-1,-3-1 85,-33 9-2884,-56 15-13222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0 26751,'-8'5'0,"0"0"0,0 0 0,0-1 0,0-1 0,0 1 0,-1-1 0,-3 0 0,-19 8 0,11 0 0,1 0 0,0 0 0,1 2 0,1 1 0,0 0 0,0 1 0,-6 9 0,-22 28 0,-29 43 0,62-79 0,-11 15 0,2 0 0,0 2 0,3 0 0,-13 30 0,26-50 0,0 1 0,0-1 0,1 1 0,1 0 0,1 0 0,0 0 0,0 1 0,1-1 0,1 0 0,1 0 0,0 1 0,1-1 0,0 0 0,3 8 0,-3-16-2,0 0 0,0-1-1,0 1 1,1 0 0,0-1-1,0 0 1,0 0 0,0 0 0,1 0-1,0 0 1,0-1 0,1 0-1,-1 0 1,1 0 0,0 0-1,4 2 3,-2-3-21,0 1 0,1-1-1,-1 0 1,1-1-1,0 0 1,0 0 0,0-1-1,0 0 1,0 0-1,0-1 1,5 0 21,7-2-27,0 0 1,-1-1-1,0-2 0,0 0 1,0 0-1,0-2 0,-1 0 1,0-2-1,15-9 27,49-39 11,-21 12-128,-59 44 116,0 0 0,1 0 0,-1 1 0,0-1 0,0 0 0,1 1 0,-1 0 0,1-1 0,-1 1 1,0 0-1,1 0 0,-1 0 0,0 1 0,1-1 0,-1 0 0,1 1 0,-1 0 0,0-1 0,0 1 1,1 0-1,-1 0 0,0 0 0,0 1 0,0-1 0,0 0 0,1 2 1,9 6 1,0 1 1,-1 0-1,9 11-1,-9-9-2,-2-3 2,0-1 0,0 0 0,1 0 0,0-1 0,0-1 0,0 1 0,1-2 0,0 1 0,1-1 0,-1-1 0,-3-2 0,-1 0 0,1-1 0,0 1 0,0-2 0,0 1 0,0-1 0,0 0 0,0-1 0,0 0 0,-1 0 0,1-1 0,0 0 0,-1 0 0,1 0 0,4-4 0,4-1 0,-2-1 0,1 0-1,-1-2 1,-1 1 0,0-2 0,0 0-1,-1 0 1,0-1 0,-1-1 0,0 0-1,-1 0 1,6-12 0,-11 17 48,-1 0 0,0 0 0,-1 0 0,0 0 1,0-1-1,-1 1 0,0-1 0,0 0 0,-1 0 0,0 0 0,-1-4-48,0 6 100,-1 0 1,0 1-1,0-1 1,-1 0-1,1 1 1,-2-1-1,1 1 1,-1 0-1,0 0 1,0 0-1,0 0 1,-1 0-1,0 1 1,0-1-1,-1 1 0,0-1-100,-4-3 64,-1 0-1,0 0 0,0 1 1,-1 1-1,0-1 0,0 2 0,0 0 1,-1 0-1,0 1 0,0 0 1,-3 0-64,10 4-32,0-1 1,0 1-1,0 0 1,0 1 0,-1-1-1,1 1 1,0 0 0,0 0-1,0 1 1,0 0 0,-1 0-1,1 0 1,0 0-1,0 1 1,1-1 0,-1 1-1,0 1 1,1-1 0,-1 1-1,1 0 1,-1 0 0,1 0-1,0 0 1,1 1 0,-1-1-1,0 1 1,1 0-1,0 0 1,0 1 31,-2 2-105,1 1 0,-1-1 0,2 1-1,-1 0 1,1 0 0,0 0 0,1 1-1,0-1 1,-1 5 105,0 27-3554,3-4-12808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2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27903,'-5'1'-146,"4"9"71,6 22 39,-3-14 16,0 51-43,-4 1 1,-3-1 0,-2 0 0,-8 22 62,-4 42-114,5-44-142,28-130 256,1-1 0,3 2 0,17-31 0,-30 61 0,1 1 0,-1 0 0,2 1 0,-1-1 0,2 1 0,-1 1 0,8-7 0,-13 12 0,1-1 0,0 1 0,-1 1 0,1-1 0,0 0 0,0 1 0,0-1 0,0 1 0,0 0 0,1 0 0,-1 0 0,0 0 0,0 1 0,1 0 0,-1-1 0,0 1 0,1 0 0,-1 0 0,0 1 0,1-1 0,-1 1 0,0 0 0,1 0 0,-1 0 0,0 0 0,1 1 0,6 4 0,0 0 0,0 1 0,-1 0 0,0 1 0,-1 0 0,0 1 0,0-1 0,-1 1 0,0 1 0,3 5 0,13 22 0,-2 1 0,1 6 0,-4-5 299,2 4-4886,-20-43-11092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26495,'0'3'20,"-1"0"0,0 0 0,0 0 0,1 0 0,0 0 0,0 0 0,0 0 0,0 0 0,0 1 0,0-1 0,1 0 0,0 0 0,-1 0 0,1 0-1,0 0 1,1 1-20,3 15 44,-1 13-37,-1 0 1,-1 0-1,-2 0 1,-1 0-1,-4 24-7,-11 44-572,-8 16 572,12-58-446,-9 38-322,22-89 748,3-10 19,4-9 22,33-61 101,5 2 1,2 2 0,3 2-1,26-23-122,-74 87 0,-1-1 0,1 2 0,0-1 0,0 0 0,1 1 0,-1-1 0,0 1 0,1 0 0,0 0 0,-1 0 0,1 1 0,0-1 0,0 1 0,1 0 0,-3 0 0,1 1 0,0 0 0,-1 1 0,1-1 0,0 0 0,-1 1 0,1-1 0,-1 1 0,1 0 0,-1 0 0,1 0 0,-1 0 0,0 0 0,1 1 0,-1-1 0,0 1 0,0-1 0,0 1 0,0 0 0,0 0 0,0 0 0,0 0 0,11 14 15,-1 0-1,0 1 1,-1 1-1,-1-1 1,0 1-1,6 17-14,9 33 133,4 20-133,-20-58 15,7 19-3151,9 30-12650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47 276 25471,'1'5'0,"1"-1"0,0 0 0,0 1 0,0-1 0,0 0 0,1 0 0,-1-1 0,1 1 0,0 0 0,0-1 0,1 0 0,-1 1 0,1-1 0,-1-1 0,1 1 0,0-1 0,0 1 0,0-1 0,0 0 0,1 0 0,-1-1 0,1 1 0,1-1 0,1 0 0,-1 0 0,1 0 0,-1-1 0,1 0 0,-1 0 0,1 0 0,-1-1 0,0 0 0,1-1 0,-1 1 0,0-1 0,0 0 0,0-1 0,0 0 0,7-3-154,-1-1-1,0 0 1,0-1 0,-1 0-1,0-1 1,-1 0-1,0-1 1,0 0 0,-1 0-1,0-1 1,-1-1-1,1-2 155,-5 8-9,-1 0 0,1 0 0,-1 0 0,0-1 0,-1 0 0,0 1 0,0-1 0,0 0 0,-1 0 0,0 0 0,0 0 0,-1 0 0,0 0 0,0 0 0,-1 0 0,0 0 0,0 0 0,0 0 0,-1 0 0,0 0 0,-1 1 0,1-1 0,-1 1 0,-4-7 9,5 10 11,-1-1 0,0 1 1,0 0-1,0 0 0,-1 0 0,1 0 1,-1 1-1,1-1 0,-1 1 0,0 0 1,0 0-1,0 0 0,0 0 0,0 1 0,-1 0 1,1 0-1,0 0 0,-1 0 0,1 1 1,0-1-1,-1 1 0,1 0 0,-1 1 1,0-1-12,-5 1 15,-1 1 1,1-1 0,0 2-1,0-1 1,0 1 0,1 1-1,-1 0 1,1 0 0,0 1 0,-1 0-16,-2 4 13,0 1 0,0 0 0,1 1 0,1 0 0,0 1 1,0 0-1,1 0 0,1 1 0,0 0 0,1 1 0,0-1 0,1 1 1,0 1-1,2-1 0,-4 14-13,3-8 15,1 0 0,1 0 0,0 0 0,2 0 0,0 0 0,2 1 0,0-1 0,1 0 0,1 0 0,0 0 0,6 14-15,-6-25 62,1 1-1,-1-1 1,2 0-1,-1-1 0,1 1 1,1-1-1,0 0 1,0 0-1,2 1-61,0-1-906,0 0 0,1-1 0,0 0-1,10 6 907,20 11-14719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3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15744,'-57'64'6826,"45"-49"-6283,2 1 1,0 0 0,-2 5-544,5-6 15,1 0 1,0 0-1,1 0 1,1 1 0,0 0-1,1 0 1,1 0-1,0 0 1,1 3-16,0 0 39,2-1 0,-1 1-1,2-1 1,1 1 0,0-1 0,1 0 0,1 0 0,1 0 0,0-1 0,1 1 0,1-2 0,1 1 0,0-1 0,2 0 0,-1-1 0,2 0 0,0-1 0,0-1 0,2 1 0,-1-2 0,2 0 0,0-1 0,5 3-39,-12-9 16,0-2 0,0 1 1,0-1-1,0 0 1,1 0-1,-1-1 1,1-1-1,0 1 1,-1-1-1,1-1 0,0 0 1,8 0-17,-12 0 7,0-1 0,0 1 0,0-1 1,0 0-1,-1-1 0,1 1 0,0-1 0,-1 0 1,1 0-1,-1 0 0,0 0 0,0-1 0,0 0 1,0 0-1,0 0 0,0 0 0,-1-1 0,0 1 0,0-1 1,0 0-1,0 0 0,0 0 0,1-3-7,8-27-3136,0-3-12543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24447,'26'10'0,"1"-1"0,0-1 0,0-1 0,0-1 0,1-1 0,15-1 0,45 1 0,34-4 0,-62-1 0,0-3 0,-1-3 0,1-2 0,-1-2 0,40-14 0,-99 24 28,1 0 1,0 0-1,0 0 0,0 0 0,-1-1 1,1 1-1,0 0 0,0 0 0,-1-1 0,1 1 1,0 0-1,-1-1 0,1 1 0,0-1 1,-1 1-1,1-1 0,0 1 0,-1-1 0,1 0 1,-1 1-1,1-1 0,-1 0 0,0 1 1,1-1-1,-1 0 0,1 0-28,-13-15-2482,8 13 1244,-14-19-13695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25343,'-2'47'0,"-8"44"0,4-38 0,1 18 0,7 303 0,2-113 0,-6-240 767,-3-30-3719,5 8 2044,-4-13-14558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6:51:0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20735,'14'12'0,"-13"-11"0,0 0 0,0 1 0,0-1 0,1 0 0,-1 0 0,1 0 0,-1 0 0,1-1 0,-1 1 0,1 0 0,-1-1 0,1 1 0,0-1 0,-1 1 0,1-1 0,0 0 0,-1 0 0,1 0 0,0 1 0,0-2 0,0 1 0,7 0 0,44 14 0,0 1 0,-2 3 0,20 12 0,0-2 0,-33-13 51,-1 1-1,-1 2 0,0 1 0,-2 2 0,22 17-50,-40-25 24,0 0-1,-1 1 1,-1 0-1,0 1 1,-1 1-1,-1 0 1,0 1-1,-2 0 1,0 1 0,0 0-1,-2 0 1,2 6-24,6 25 81,-1 1 0,-2 1-1,-3 0 1,1 22-81,-8-43 24,-2 1-1,0-1 1,-2 0 0,-2 0-1,0 1 1,-2-1-1,-2-1 1,-3 11-24,3-20 58,-2 0 1,0-1 0,-1 0-1,-1-1 1,-1 0 0,0 0-1,-11 10-58,-19 20 336,-46 39-336,48-53 144,-2-1-1,-1-3 0,-2-1 0,0-2 0,-2-3 1,-1-1-1,-7 0-143,39-17 204,1 0 0,-1-1-1,0-1 1,0 0 0,-4-1-204,14-2-172,0 0 1,1-1-1,-1 0 0,0 0 1,1 0-1,-1-1 0,1 0 0,-1 0 1,1 0-1,-1-1 0,1 1 1,-1-1-1,1-1 0,0 1 1,0-1-1,-4-3 172,-13-11-15146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 25215,'0'0'0,"-22"-1"0,37 6 0,14 7 0,-5-2 0,-1 2 0,0 0 128,4 1-128,-7-2 128,-4-2-128,-1-2 0,-3-2 0,-4-2 0,-3-2 0,-5-1 0,0 0-18687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25343,'2'-1'0,"0"1"0,0-1 0,0 1 0,0 0 0,0 0 0,0 0 0,-1 0 0,1 1 0,0-1 0,0 0 0,0 1 0,0-1 0,0 1 0,0 0 0,-1 0 0,1-1 0,0 1 0,0 0 0,-1 1 0,1-1 0,-1 0 0,1 0 0,-1 1 0,1-1 0,-1 1 0,0-1 0,0 1 0,0-1 0,0 1 0,0 0 0,0 0 0,0-1 0,-1 1 0,1 0 0,0 0 0,-1 0 0,0 0 0,1 0 0,-1 1 0,11 48 78,-2 1 0,-2 0 0,-1 35-78,-6-87 1,7 72 20,-7-62-3157,0-8-12543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74 25343,'-3'7'3,"-1"-1"0,1 0-1,0 1 1,0-1 0,1 1 0,0 0-1,0 0 1,0 0 0,1 0 0,0 0-3,-3 76 57,4-53-35,0 19 1,4 35-23,-2-64 0,1 0-1,0 0 1,2-1 0,0 1-1,6 12 1,-10-30 1,-1 0-1,1 0 1,0 0-1,-1 0 0,1 0 1,0-1-1,0 1 1,1 0-1,-1 0 0,0-1 1,1 1-1,-1-1 1,1 1-1,-1-1 1,1 1-1,0-1 0,-1 0 1,1 0-1,0 0 1,0 0-1,0 0 1,0 0-1,0-1 0,0 1 1,0-1-1,0 1 1,0-1-1,0 0 1,0 0-1,0 1 0,0-2 1,0 1-1,1 0 1,-1 0-1,0-1 0,0 1 1,0-1-1,0 1 1,0-1-1,0 0 1,0 0-1,1-1 0,3-1 11,0-1 0,-1 0 0,1 0 0,-1-1 0,1 0 0,-2 0 0,1 0 0,0 0 0,-1-1 0,0 0 0,0 0 0,1-4-11,3-7 38,-2 0 1,0 0 0,0-1-1,-2 0 1,-1 0 0,0 0-1,-1 0 1,0 0 0,-2-1-1,0 1 1,-2 0 0,0-1-1,0 1 1,-2 0 0,0 0-1,-4-8-38,3 17 18,0-1 0,0 1-1,-1 0 1,0 1 0,-1 0-1,0 0 1,0 0-1,-1 1 1,1-1 0,-2 2-1,1 0 1,-1 0 0,0 0-1,-5-2-17,-4-1 35,0 1 0,-1 0 0,0 2 0,-1 0-1,1 1 1,-1 1 0,0 0-35,-3 2 215,0-1-3673,4 0-12861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25087,'5'1'0,"-1"1"0,1 0 0,-1 0 0,0 0 0,0 0 0,0 1 0,0 0 0,-1-1 0,1 1 0,-1 1 0,1-1 0,-1 1 0,0-1 0,0 1 0,-1 0 0,1 0 0,-1 0 0,0 0 0,0 0 0,0 1 0,-1-1 0,1 1 0,-1 2 0,3 9 0,-1-1 0,-1 1 0,-1 0 0,0-1 0,-1 1 0,-1 8 0,-13 91 0,-4-1 0,-5-1 0,-8 12 0,-14 63 0,40-149 5,9-21 38,-4-17-40,1-1 0,-1 0 0,0 0 0,1 1 0,-1-1 0,0 0-1,1 0 1,-1 1 0,1-1 0,-1 0 0,0 0 0,1 0 0,-1 0 0,1 1 0,-1-1 0,1 0-1,-1 0 1,0 0 0,1 0 0,-1 0 0,1 0 0,-1 0 0,1 0 0,-1 0 0,1-1 0,-1 1-1,0 0 1,1 0 0,-1 0 0,1 0 0,-1-1 0,0 1 0,1 0 0,-1 0 0,1-1-3,4-2 16,1-1 0,0 0 1,-1-1-1,0 1 0,0-1 1,0 0-1,-1-1 0,0 1 1,0-1-1,0 0-16,37-65 81,-33 55-69,36-71 81,20-38 283,55-78-376,-116 199-5,1-2 36,0 0 0,0 0 0,1 0-1,0 0 1,1 1 0,2-3-31,-7 7 9,-1 1-1,1-1 0,0 0 0,0 1 0,0-1 1,0 1-1,1-1 0,-1 1 0,0 0 0,0-1 1,0 1-1,0 0 0,0 0 0,0 0 0,1 0 1,-1 0-1,0 0 0,0 0 0,0 0 0,0 0 1,1 0-1,-1 1 0,0-1 0,0 0 0,0 1 1,0-1-1,0 1 0,0-1 0,0 1 1,0 0-1,0-1 0,0 1 0,0 0 0,-1 0 1,1 0-1,0 0 0,0-1 0,-1 1 0,1 0 1,0 0-1,-1 0 0,1 1 0,-1-1-8,6 10 28,0 1 0,-1-1 0,0 1 0,-1 0 0,-1 0 0,0 0 0,2 12-28,1 24 117,-1 22-117,-3-40 50,1 15 204,-1-4-3772,1-7-12908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0 27519,'-39'23'0,"1"1"0,2 2 0,0 1 0,2 2 0,1 1 0,2 2 0,1 1 0,1 2 0,-2 5 0,27-34-4,0 0-1,0 0 1,1 0 0,0 1-1,0-1 1,0 1 0,1 0-1,-1 4 5,2-7-5,1-1 0,-1 1-1,1 0 1,0 0-1,1-1 1,-1 1-1,1 0 1,-1-1-1,1 1 1,0-1-1,0 1 1,1-1-1,-1 1 1,1-1-1,-1 0 1,1 0-1,2 2 6,16 22 1,2-1 0,1 0 0,25 20-1,-17-16-7,-1 0 0,9 14 7,-31-33-16,0 0 1,-1 0 0,0 1-1,-1 0 1,0 0 0,-1 1-1,0-1 1,-1 1 0,2 7 15,-5-11-11,0 0 1,0 0 0,-1 0-1,0 0 1,0 0-1,-1 0 1,0 0-1,-1 0 1,0 0 0,0-1-1,-1 1 1,0-1-1,-1 1 1,0-1-1,0 0 1,-1-1 0,-4 7 10,-8 8-16,-1 0 0,0-1 0,-2-1 1,-1-1-1,-7 5 16,-10 6-115,-2-1-1,-1-2 1,-34 16 115,-18 3-3046,-62 26-13380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84 26367,'11'-3'0,"-11"3"0,0 0 1,1 0-1,-1 0 0,0 0 0,1 0 0,-1 0 1,0 0-1,0 0 0,1 0 0,-1 0 1,0 0-1,0 0 0,1 0 0,-1 0 0,0-1 1,0 1-1,1 0 0,-1 0 0,0 0 0,0 0 1,0-1-1,1 1 0,-1 0 0,0 0 0,0 0 1,0-1-1,0 1 0,1 0 0,-1 0 1,0-1-1,0 1 0,0 0 0,0 0 0,0-1 1,0 1-1,0 0 0,0 0 0,0-1 0,0 1 1,0 0-1,0-1 0,0 1 0,0 0 0,0 0 1,0-1-1,0 1 0,0 0 0,0 0 1,0-1-1,0 1 0,-1 0 0,1 0 0,0-1 1,0 1-1,0 0 0,0 0 0,-1 0 0,1-1 1,0 1-1,0 0 0,-13-9 78,12 9-62,-14-9 0,-1 0-17,0 0 0,0 1 0,-1 0 0,0 2 0,-3-1 1,13 6 8,1-1 0,0 2 0,0-1 0,0 0 1,-1 1-1,1 1 0,0-1 0,-1 1 0,1 0 0,0 0 0,0 0 0,0 1 1,0 0-1,0 1 0,0-1 0,1 1 0,-1 0-8,-14 10 35,2 0-1,0 1 1,0 0 0,1 2-1,1 0 1,1 1 0,0 0-1,1 1 1,1 1 0,1 0-1,1 1 1,-1 2-35,-7 18 19,1 1 0,2 0 1,2 1-1,1 1 0,-3 32-19,13-60 7,0 1 0,1-1 1,1 1-1,1 0 0,0 0 0,1-1 0,1 1 0,0-1 0,4 12-7,-4-20 3,0-1 0,0 1 0,1-1 0,0 0 0,0 0 0,1 0 0,0 0-1,0-1 1,0 1 0,1-1 0,0 0 0,0-1 0,0 1 0,0-1 0,1 0 0,-1 0 0,1 0 0,0-1-1,0 0 1,1 0 0,-1-1 0,7 2-3,2 0 0,1-2 0,-1 0 0,1 0 0,0-2 0,0 0 0,-1 0 0,1-2 0,0 0 0,-1-1 0,1 0 0,2-2 0,32-10 0,-1-3 0,30-14 0,-9-3-106,-1-2-1,-2-4 0,-2-2 1,-1-3-1,-3-3 0,-2-2 1,26-32 106,-85 83 22,0-1-8,1 0 1,-1 0-1,0 1 0,1-1 0,-1 0 0,1 1 0,-1-1 1,1 0-1,-1 1 0,1-1 0,-1 1 0,1-1 0,0 1 1,-1-1-1,1 1 0,0 0 0,-1-1 0,1 1 0,0 0 1,0-1-1,-1 1 0,1 0 0,0 0 0,0 0-14,-1 24 128,2 11-128,0 0 0,3 0 0,0 0 0,7 18 0,-8-37 0,1-1 0,1 0 0,0 0 0,1-1 0,0 0 0,1 0 0,0 0 0,2-1 0,-1-1 0,2 0 0,2 3 0,-8-11 0,0 1 0,1-1 0,0 0 0,0 0 0,0-1 0,0 1 0,1-1 0,-1-1 0,1 1 0,0-1 0,0 0 0,0-1 0,0 0 0,0 0 0,0 0 0,0-1 0,0 0 0,0-1 0,0 1 0,0-1 0,0-1 0,0 1 0,0-1 0,-1 0 0,1-1 0,6-2 0,5-4 0,1-1 0,-2 0 0,1-1 0,-1-1 0,-1 0 0,0-2 0,-1 0 0,8-9 0,-4 0 14,0-1-1,-2 0 1,-1-1-1,-1-1 1,-1 0 0,-2-1-1,0 0 1,-2-1-1,-1-1 1,-1 1 0,-1-3-14,-4 18 51,-1 1 0,-1-1 1,1 1-1,-2-1 1,0 0-1,-1 0 1,0 1-1,0-1 1,-2 1-1,1-1 1,-2 1-1,0 0 1,-3-7-52,3 11 22,1 1 0,-2 0 0,1 0 0,-1 0 0,0 0 0,-1 1 0,1 0 0,-1 0 0,-1 0 0,1 1 0,-1 0 0,0 0 0,0 1 0,0 0 0,0 0 0,-1 0 0,0 1 0,0 0 0,0 1 0,-4-1-22,-3-1-5,1 1 0,-1 1 0,0 1 0,0 0 0,0 0 0,0 2 0,0 0 0,0 0 0,0 2 0,0-1 0,-3 3 5,7-1-1017,-1 0-1,1 1 1,-1 0 0,2 1 0,-7 4 1017,-9 8-15957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7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23 25727,'-7'-23'0,"2"74"0,-23 530 0,24-518 0,-2-101 0,9-3 49,1 1 0,2 0 0,1 0 0,3 1 1,1 0-1,1 0 0,3 2 0,1-1 0,2 2 0,4-6-49,-17 33 20,1 0 0,0 0 0,0 0 0,0 1 0,1 0 0,5-5-20,-10 12 5,0-1-1,0 0 1,0 1-1,0 0 1,0-1-1,0 1 1,1 0-1,-1 0 1,0 0 0,0 0-1,1 1 1,-1-1-1,1 1 1,-1-1-1,0 1 1,1 0-1,-1 0 1,1 0-1,-1 0 1,1 0-1,-1 1 1,1-1-1,-1 1 1,0 0-1,1-1 1,-1 1-1,0 0 1,0 0-1,1 1 1,0-1-5,4 5 12,0-1 0,0 1 0,0 1 1,0-1-1,-1 1 0,0 0 0,0 0 0,-1 1 1,0 0-1,-1 0 0,1 0 0,1 6-12,7 18 1,-2 1 0,6 23-1,-13-41 1,7 28-1,5 15 0,2-1 0,15 33 0,-27-77-175,-1-3 501,4-23-3741,0-6-12904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2 26623,'-4'-1'0,"0"1"-1,-1 0 1,1 0-1,-1 0 1,1 1 0,0-1-1,-1 1 1,1 0-1,0 0 1,0 1-1,-1-1 1,1 1-1,0 0 1,-2 2 0,-1 0 2,0 1 0,0 0 1,1 1-1,0 0 0,0 0 0,0 0 0,-3 5-2,-2 5-19,1 1 0,0-1 0,1 2-1,1-1 1,0 1 0,-2 11 19,3-5-8,1 0 1,1 0-1,1 0 1,1 1-1,1-1 1,1 1-1,1-1 1,2 1-1,0-1 1,2 1-1,0-1 1,2 0-1,1 0 1,0-1 0,2 0-1,1 0 1,0-1-1,2 0 1,1-1-1,13 17 8,-24-36 0,0 1 0,0-1 0,-1 1 0,1 0 0,-1 0 0,1 0 0,-1-1 0,0 1 0,0 1 0,0-1 0,0 0 0,-1 0 0,0-1 0,0-1 0,-1 1 0,1 0 0,-1-1 0,0 1 0,0 0 0,1-1 0,-1 1 0,0-1 0,0 1 0,-1-1 0,1 0 0,0 0 0,0 1 0,0-1 0,-1 0 0,1 0 0,-1 0 0,1 0 0,-1 0 0,1-1 0,-1 1 0,-1 0 0,-16 7 0,1-1 0,-2-1 0,1-1 0,-1 0 0,0-2 0,0 0 0,0-1 0,-4-1 0,1 1 0,6-1 57,-1 0-1,1-1 1,0-1-1,-1 0 1,-10-3-57,19 2-319,-1 0 1,1-1-1,0 0 1,0-1-1,1 0 1,-1 0-1,1-1 1,0 0-1,0 0 0,0-1 1,0-1 318,-32-26-16106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22399,'22'7'203,"0"0"1,0-1-1,1-1 0,-1-1 0,1-1 0,0-2 0,1 0 1,0-1-204,22-3 304,0-2 0,-1-2 1,25-8-305,211-40 768,-279 52-781,-10-5 227,-18-9-1756,20 13-125,-37-24-14119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26623,'0'0'0,"-12"19"0,12 10 0,7 17 0,-2 26 0,-1 26 0,1 11 0,-3 13 0,3 21 0,2 17 0,5-34 0,2-20 0,-8-45 0,0-30 0,-4-8 0,-2-14 0,3 25-19583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6:51:0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24959,'6'8'-21,"-5"-6"14,0 0 0,-1 0-1,0 0 1,1 0 0,-1 0 0,0 1 0,0-1 0,0 0 0,0 0-1,0 0 1,-1 1 0,1-1 0,-1 0 0,0 2 7,-1 5-7,-19 203 7,-32 226 0,34-317 0,1 64 0,13-121 0,-4 0 0,-2 0 0,-8 48 0,17-103 0,-7 44 22,9-51-65,0-21-4032,0 1-10132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9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23295,'6'13'56,"0"1"-1,-1 0 1,0 1-1,-1-1 1,-1 2-56,1 15 38,-2-1 1,-1 1 0,-1 0 0,-2 0 0,-3 15-39,-7 27 147,-15 54-147,7-54 7,-2 0 0,-3-1 0,-35 67-7,27-81 38,30-53-31,0 0 1,-1-1 0,1 0-1,-1 0 1,0 0 0,0 0 0,0 0-1,-1-1 1,-4 3-8,8-5 1,0-1 0,0 1-1,0-1 1,0 0 0,0 1 0,0-1 0,1 0-1,-1 1 1,0-1 0,0 0 0,0 0 0,0 0-1,0 0 1,0 0 0,0 0 0,0 0 0,0-1-1,0 1 1,0 0 0,0-1 0,0 1 0,0 0-1,0-1 1,0 1 0,0-1-1,-1 0 0,0-1 1,1 1-1,-1-1 0,1 0 0,-1 1 1,1-1-1,0 0 0,0 0 1,0 0-1,0 0 0,-1-1 0,0-4 0,0 0 0,0 0-1,0 1 1,1-1 0,0 0 0,0 0-1,1-1 1,0-1 0,2 0 0,-1 0 0,1 0 0,1 0 0,-1 0 0,2 0 0,-1 1 0,1-1 0,0 1 0,1 0 0,0 0 0,0 1 0,1-1 0,0 1 0,0 0 0,1 1 0,0-1 0,7-4 0,18-14 0,1 2 0,2 1 0,26-13 0,-46 27 0,92-46 0,42-13 0,-3 3 0,6-6 0,54-10 0,-167 62 22,-49 16 106,-5 3-100,1 0 1,-1 2-1,1 0 1,0 0-1,0 1 1,0 1-1,0 0 1,1 1-1,0 1 1,-6 4-29,-5 3 37,0 2 0,2 1-1,0 0 1,1 2 0,-3 3-37,5-1 21,1 0 1,1 1-1,1 1 0,1 1 1,1 0-1,-10 24-21,7-8 32,2 1 0,1 0 0,2 1 0,1 5-32,11-43 4,-3 6 17,2 0 1,-1 0 0,1 0 0,1 8-22,-1-17 4,1 0 0,0 1 1,0-1-1,0 0 0,0 1 1,1-1-1,-1 0 0,0 0 1,1 1-1,-1-1 0,0 0 1,1 0-1,-1 1 1,1-1-1,0 0 0,-1 0 1,1 0-1,0 0 0,0 0 1,0 0-1,0 0 0,0 0 1,0 0-1,0 0 0,0-1 1,0 1-1,0 0 0,0-1 1,0 1-1,1-1 0,-1 1 1,0-1-1,0 1 1,1-1-1,-1 0 0,0 0 1,1 0-1,-1 0-4,7 0 2,-1-1 0,0-1 0,0 1 0,1-1 0,-1-1 0,0 1-1,0-1 1,-1 0 0,1-1 0,-1 0 0,1 0 0,0-1-2,16-12-1,-1-1 0,12-14 1,1-4 73,-3-2 1,-1-1-1,-2-1 0,-1-2 0,-3 0 0,-1-2 0,12-33-73,-36 77 5,0 0 0,0 0 0,0 0-1,0-1 1,0 1 0,0 0 0,0 0-1,0 0 1,0 0 0,0 0 0,0 0-1,1-1 1,-1 1 0,0 0 0,0 0 0,0 0-1,0 0 1,0 0 0,0 0 0,0 0-1,1 0 1,-1 0 0,0-1 0,0 1 0,0 0-1,0 0 1,0 0 0,1 0 0,-1 0-1,0 0 1,0 0 0,0 0 0,0 0 0,0 0-1,1 0 1,-1 0 0,0 0 0,0 0-1,0 0 1,0 0 0,0 0 0,0 1-1,1-1 1,-1 0 0,0 0 0,0 0 0,0 0-1,0 0 1,0 0 0,0 0 0,1 0-1,-1 0 1,0 0 0,0 1 0,0-1 0,0 0-1,0 0 1,0 0 0,0 0 0,0 0-1,0 1 1,0-1-5,8 16 113,1 21-31,7 64 21,-3-8-2,4-1 0,3-1-1,15 30-100,-30-113 120,-1-17-3504,0-5-12935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09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24191,'-12'3'0,"-4"3"256,16-6 0,0 0 0,0 0 128,0 0-256,-8-4 0,-3-1-18943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1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26623,'10'17'0,"6"16"0,-4 0 0,0 3 0,-8-3 0,-2 0 0,-2-8 0,-5-2 0,1-10 0,-1 2-19583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1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27519,'5'70'0,"-3"1"0,-3-1 0,-3 0 0,-3 0 0,-6 17 0,-100 417-94,52-254-452,87-306 184,0-12 345,97-228 12,-87 219 5,3 1 0,3 3 0,4 1 0,10-8 0,-52 75 0,0-1 0,1 2 0,-1-1 0,1 0 0,0 1 0,1 0 0,-5 3 0,0 0 0,0 1 0,-1-1 0,1 1 0,0-1 0,1 1 0,-1-1 0,0 1 0,0 0 0,0 0 0,0-1 0,0 1 0,0 0 0,0 0 0,0 0 0,0 0 0,1 0 0,-1 0 0,0 1 0,0-1 0,0 0 0,0 1 0,0-1 0,0 0 0,0 1 0,0-1 0,0 1 0,0 0 0,0-1 0,0 1 0,0 0 0,-1-1 0,1 1 0,0 0 0,0 1 0,5 5 0,-1 1 0,0 0 0,0 0 0,-1 0 0,0 1 0,-1 0 0,0 0 0,0 0 0,1 9 0,4 21 0,1 30 0,-7-56 0,9 116 0,-5 71 0,-7-163 189,-1-28-801,0-21-2506,-1-5-12796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1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24319,'31'-3'0,"19"-1"0,1 2 0,9 2 0,-2-3 128,1 2-128,-12-2 128,-7-2-128,-6 1 128,-6 1-128,-9-1 0,-6 1 0,-16-20 0,-13-14 0,-2-23-18047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1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26239,'8'22'0,"-1"0"0,-2 1 0,0 0 0,-2 0 0,1 9 0,0 40 0,-4 6 0,-7 278 0,0-85 0,17 122 0,-8-365 0,0 1 0,1 1 0,5 19 0,-12-72-3200,-4-7-12799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11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837 17 15488,'-3'-3'-151,"-10"-10"2817,13 13-2586,-1 0 1,1 0-1,-1 0 1,1 0-1,-1 0 1,0 0 0,1 0-1,-1 0 1,1 0-1,-1 0 1,0 0 0,1 0-1,-1 0 1,1 0-1,-1 1 1,1-1 0,-1 0-1,1 1 1,-1-1-1,1 0 1,-1 1-1,1-1 1,-1 0 0,1 1-1,-1-1 1,1 1-1,0-1 1,-1 1 0,1-1-1,0 1 1,-1-1-81,-26 30 514,-1-2 0,-1-2 0,-28 20-514,22-18 189,2 0 0,-28 32-189,55-54 21,-1 1 24,1 1 0,0 0 0,0 0 1,1 0-1,-3 5-45,7-11 14,0 0 0,0 0 0,1 0 0,-1 0 0,0 0 0,1 1 0,-1-1 0,1 0 0,0 0 0,0 1 0,0-1 0,0 0 0,0 1 0,0-1 0,1 0 0,-1 0 0,1 1 0,-1-1 0,1 0 0,0 0 0,0 0 0,0 0 0,0 0 0,0 0 0,2 1-14,7 9 36,1-1 0,1 0 1,-1-1-1,2-1 0,0 1 0,0-2 0,0 0 1,11 4-37,-6-2 44,-1 0 1,0 0-1,-1 2 0,0 0 1,4 5-45,-17-14 5,7 6 27,-1 0-1,0 1 1,-1 0 0,0 1 0,0 0 0,2 6-32,-8-14 4,-1 0 0,1 1 0,-1 0 1,0-1-1,0 1 0,-1 0 0,1-1 0,-1 1 0,1 0 0,-1 0 0,0 0 0,-1-1 0,1 1 1,-1 0-1,0 0 0,1-1 0,-2 1 0,1 0 0,0-1 0,-1 1 0,1-1 0,-1 0 0,0 1 1,0-1-1,-1 0-4,-9 13 31,0-1 1,-2-1-1,0 0 1,0-1-1,-1 0 1,-1-1-1,0-1 1,0-1-1,-1 0 1,-1-1-1,-13 5-31,-1-1 42,-1-2 0,0-1 0,0-1-1,-1-2 1,0-1 0,-11-1-42,26-4 24,0-1-1,0 0 1,0-1-1,0-1 1,0-1-1,-9-3-22,-43-11-3002,-52-11-12038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20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20223,'0'0'128,"0"0"22,0 0 84,0 0 22,0 0 0,0 0 0,0 0-21,0 0-64,0 0 42,0 0-64,0 0-21,0 0 0,0 0 0,0 0 0,0 0 0,0 0 0,0 0 0,0 0 0,0 0 0,-1 8-21,-7 86 43,-17 77-150,24-166-1,-2 20 34,2 0 0,0 0 0,2 1 0,3 20-33,-1-12-2,-1 0 0,-2 8 2,-3 10 33,-1-21 26,3 0-1,0 0 1,2 0-1,1 0 1,2 0-1,4 18-58,4 4 32,-3 2-1,-1 16-31,-2-16 33,2-1-1,8 22-32,4-4-11,2 8 278,-3 3-267,48 218 256,-47-234-205,-9-35 17,-2 0 1,-1 1-1,2 32-68,-2-12 45,2-1-1,2-1 0,9 21-44,12 48-5,3 76 3,-11-50 26,-3-21 218,-11-53-246,4-1 0,6 12 4,-17-63 0,0-1 0,-1 1 0,0 19 0,-1-17 0,1 0 0,5 22 0,9 40 0,-3 2 0,0 63 0,3 17 0,9 135 0,-13-106 0,-10-148 0,-3-1 0,-3 18 0,0 6 0,3-25 0,7 41 0,1 32 0,-7-106 0,-1-8 0,0-1 0,1 1 0,-1-1 0,0 0 0,-1 1 0,1-1 0,0 0 0,-1 1 0,0-1 0,0 0 0,0 0 0,0 1 0,-1-1 0,1 0 0,-1 0 0,1 0 0,-1-1 0,0 1 0,0 0 0,-2 1 0,-27 24-3114,-16 14-12459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3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18303,'0'0'171,"0"0"170,0 0 43,0 0 22,0 0 63,0 0-64,0 0-21,0 0 0,0 0-21,0 0-86,0 0-21,0 0 0,0 0-21,0 0-64,6-1 42,-3-1-187,1 1 0,-1 0 1,1 0-1,-1 1 0,1-1 0,-1 1 0,1 0 0,-1 0 1,1 0-1,2 1-26,-4-1 11,0 0 0,-1 1 1,1 0-1,0-1 0,0 1 1,-1 0-1,1 0 0,-1 0 1,1 0-1,-1 0 0,1 1 1,-1-1-1,1 0 0,-1 1 0,0-1 1,0 1-1,0-1 0,0 1 1,0-1-1,0 1 0,0 0 1,-1-1-1,1 1 0,0 2-11,4 14 56,0 0-1,-2 1 1,0 0-1,-1 0 1,-1 10-56,-4 99 90,1-76-52,-30 456 266,18-327-224,9-111-27,4 0 0,6 70-53,4-103-5,-7-28 11,1-1-1,-2 1 0,1 0 0,-1 0 1,0 7-6,-1-15 106,0-1 22,-1-4 0,-29-86-542,22 65-2094,-9-23-12745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3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25087,'55'-14'0,"-1"-3"0,-1-3 0,-1-2 0,-1-1 0,8-8 0,78-35 0,-128 62 0,0 0 0,1 0 0,-1 1 0,1 0 0,-1 1 0,1 0 0,0 1 0,0 0 0,0 0 0,-1 1 0,1 0 0,0 1 0,0 0 0,0 0 0,0 1 0,-1 1 0,1 0 0,-1 0 0,0 1 0,1 0 0,-2 0 0,1 1 0,0 0 0,-1 1 0,0 0 0,-1 0 0,1 0 0,0 2 0,-5-5 0,-1 0 0,1 0 0,-1 1 0,1-1 0,-1 1 0,0-1 0,0 1 0,-1 0 0,1 0 0,-1 0 0,0 0 0,0 0 0,0 0 0,0 0 0,-1 0 0,1 0 0,-1 0 0,0 0 0,-1 1 0,1-1 0,-1 0 0,0 0 0,0 0 0,0 0 0,0 0 0,-1 0 0,1-1 0,-3 4 0,-4 9 0,-1-1 0,0 0 0,-1-1 0,-1 0 0,-1-1 0,-3 3 0,-33 32 0,-3-2 0,-1-3 0,-2-1 0,-2-3 0,-18 6 0,43-28 4,-1-1-1,-1-2 0,-15 4-3,3-1 97,43-17-91,1 1 0,-1 1 1,0-1-1,1 0 0,-1 0 0,0 1 0,1-1 0,-1 1 1,1-1-1,0 1 0,0-1 0,-1 1 0,1 0 1,0 0-1,1 0 0,-1 0 0,0 0 0,0-1 1,1 1-1,-1 1 0,1-1 0,0 0 0,-1 0 1,1 0-1,0 0 0,0 0 0,0 0 0,1 0 1,-1 2-7,1 3 14,0 0 1,1 0 0,0 0 0,0 0 0,0-1 0,1 1 0,0-1 0,2 4-15,7 9 35,1-1 0,0 0 0,2-1 0,0 0 1,2-1-36,87 78 121,-75-70-77,80 63 31,5-5-1,42 20-74,-155-102-59,15 11 61,-8-4-3123,10 8-12772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6:51:0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 18303,'-7'18'25,"10"-12"40,23-15 121,0-1-56,-8 5 78,0 2 1,0 0 0,0 1-1,0 1 1,1 1-1,7 1-208,29 3 519,28 8-519,-72-11 14,22 4 232,0 1 0,26 10-246,-49-13 36,0 1-1,-1 0 1,1 1-1,-1 0 1,0 0-1,0 1 0,0 0 1,-1 0-1,0 1 1,0 1-1,0-1-35,2 5 45,-1-1 0,0 1-1,0 1 1,-1-1 0,-1 2-1,0-1 1,-1 1 0,3 10-45,-6-14 35,0 1 0,-1 0 1,0 0-1,-1 0 1,0 1-1,0-1 0,-2 0 1,1 0-1,-1 0 1,-1 1-1,-3 9-35,0 1 93,-2 0 0,0 0 1,-2-1-1,-3 6-93,9-20 43,-1 0 1,0 0-1,-1 0 1,0 0-1,0-1 1,0 0 0,-1 0-1,1-1 1,-2 1-1,1-1 1,0 0-1,-1-1 1,-6 4-44,-11 3 265,0-1 0,0-1 0,-1 0 0,-1-2 1,-19 2-266,27-6 199,0-2 1,0 0-1,0-1 1,0 0-1,-1-2 1,1 0 0,0-1-1,-12-5-199,17 5 155,-1 1 1,0 0-1,1 1 0,-2 0-155,-8 0-2081,1-1 0,-13-4 2081,23 4-15402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4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0 25855,'-13'7'0,"1"-1"0,0 2 0,0 0 0,1 0 0,0 1 0,0 0 0,1 1 0,0 0 0,1 1 0,-3 3 0,-7 12 0,2 0 0,0 1 0,2 0 0,0 3 0,5-10 0,1 1 0,1 0 0,1 1 0,1-1 0,1 1 0,1 0 0,1 1 0,1-1 0,1 1 0,0-1 0,2 1 0,1-1 0,2 8 0,-3-23-8,1-1 0,0 1 0,0-1 0,1 1 0,0-1 0,0 0 0,0 0 0,1 0 0,0 0 0,0-1 0,0 0 0,1 0 0,0 0 0,0 0 0,0 0 0,0-1 0,1 0 0,0 0 0,0-1 0,0 0 0,0 0 0,0 0 0,1-1 0,3 1 8,-5-1-6,1-1-1,0 0 0,0 0 1,-1-1-1,1 0 0,0 0 1,0 0-1,0-1 1,-1 0-1,1 0 0,0 0 1,-1-1-1,1 0 1,-1 0-1,0 0 0,1-1 1,-1 1-1,0-1 0,0 0 1,-1-1-1,1 1 1,-1-1-1,1 0 0,-1 0 1,-1-1-1,1 1 0,0-1 1,-1 0-1,0 0 7,2-4 0,0-1-1,-1 1 0,0-1 1,-1 0-1,0 0 0,0 0 0,-1-1 1,0 1-1,-1-3 1,2-26 54,-2-34-54,-1 46 59,0 26-58,0-13 109,0 0 0,-1 0 0,0 0 0,-1 0 0,-1 0 0,0 0-110,3 13 128,0 21 128,6 56-31,3-1-1,15 60-224,10-13-3457,-26-97-12990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4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25087,'176'-3'128,"-1"-7"0,0-8 0,14-10-128,-187 28 7,0 0-1,-1 0 1,1 0 0,0 0-1,0-1 1,0 1 0,-1-1-1,1 1 1,0-1-1,0 0 1,-1 1 0,1-1-1,-1 0 1,1 0-1,-1 0 1,1 0 0,-1-1-1,1 1 1,-1 0 0,0-1-1,0 1 1,0-1-1,0 1 1,1-1-7,-3-1 6,1 1-1,0-1 1,-1 1 0,1-1 0,-1 0-1,0 1 1,1-1 0,-1 1-1,-1 0 1,1-1 0,0 1 0,0 0-1,-1 0 1,0 0 0,1 0 0,-1 0-1,-1-1-5,-25-28-3136,-1 1-12543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4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25727,'16'5'0,"9"6"2,-24-5 7,-1-4 2,5 39 25,-2-1 0,-1 1-1,-2-1 1,-2 1 0,-4 26-36,3-43 34,-20 271 91,-32 310-101,50-572 128,3-56-3504,2-11-12647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4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25471,'0'0'0,"18"5"0,-1 2 128,10 2-128,-8-2 128,-3 0-128,0 1 128,-3-3-128,-1 0 128,-5 1-128,-7-6 0,0 0-19071</inkml:trace>
  <inkml:trace contextRef="#ctx0" brushRef="#br0" timeOffset="1">32 547 24703,'0'28'0,"0"15"0,-5 17 0,-2 16-128,2-22 128,0-8-128,-4 54-17791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4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23423,'-6'0'-14,"3"0"32,1 0 0,-1 0 1,0 0-1,0 0 0,0 0 1,0 1-1,0-1 0,0 1 1,0 0-1,0 0 0,-1 0-18,3 1 23,0-1 0,0 0-1,0 1 1,0-1 0,0 1-1,0 0 1,0-1 0,1 1-1,-1 0 1,1-1-1,-1 1 1,1 0 0,-1-1-1,1 1 1,0 0 0,0 0-1,0 0 1,0-1 0,0 1-1,1 1-22,-4 72 397,1-37-223,1 0 0,2 1-1,2 11-173,-2-41 16,1 0-1,0 1 1,0-1 0,1 0-1,0 0 1,0 0-1,1 0 1,0-1 0,0 1-1,1-1 1,1 0-1,-1-1 1,1 1 0,0-1-1,3 2-15,-6-6 0,-1-1 0,1 0 0,-1 0 0,1-1 0,0 1 0,0 0 0,0-1 0,0 0 0,0 0 0,0 0 0,0 0 0,0 0 0,0 0 0,1-1 0,-1 0 0,0 0 0,0 0 0,1 0 0,-1 0 0,0 0 0,0-1 0,1 1 0,-1-1 0,0 0 0,0 0 0,0-1 0,0 1 0,0 0 0,0-1 0,1-1 0,0 1 0,0-2 0,0 1 0,0 0 0,0-1 0,0 0 0,-1 0 0,0 0 0,1 0 0,-1-1 0,-1 1 0,1-1 0,-1 0 0,0 1 0,0-1 0,0 0 0,-1 0 0,1-1 0,-1 0 0,0-2 38,0 1 0,-1-1 0,0 0 0,0 1 0,-1-1 0,0 0 0,0 1 0,-1-1 0,0 1-1,0-1 1,-1 1 0,0 0 0,0 0 0,0 0 0,-1 0 0,0 1 0,-1-1 0,1 1 0,-1 0 0,0 0 0,-1 1 0,1 0 0,-1 0-1,0 0 1,-1 0 0,1 1 0,-1 0 0,0 1 0,0-1 0,0 1 0,0 1 0,0-1 0,-1 1 0,1 1 0,-1-1 0,0 1-38,-44-5 94,22 3-3324,-10-1-13175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4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25855,'9'13'0,"0"1"0,0 0 0,-2 1 0,1 0 0,-2 0 0,0 1 0,-1-1 0,-1 1 0,0 0 0,-1 1 0,-1-1 0,0 0 0,-1 1 0,-1 0 0,-2 13 0,-4 29 0,-4-1 0,-1 0 0,-17 47 0,11-44 0,-4 16 0,0 1 0,2 0 0,-2 41 0,21-117 0,-1 0 0,1 1 0,0-1 0,0 0 0,0 0 0,0 1 0,1-1 0,-1 0 0,0 0 0,1 0 0,0 0 0,-1 1 0,1-1 0,1 0 0,-2-1 0,1 0 0,-1-1 0,1 1 0,-1 0 0,1-1 0,0 1 0,-1-1 0,1 1 0,0-1 0,0 1 0,-1-1 0,1 1 0,0-1 0,0 0 0,0 0 0,-1 1 0,1-1 0,0 0 0,0 0 0,0 0 0,0 0 0,0 0 0,0 0 0,0 0 0,3-1 0,0 0 0,-1 0 0,1 0 0,0-1 0,0 1 0,-1-1 0,1 0 0,0 0 0,-1 0 0,0-1 0,0 1 0,0-1 0,1 0 0,7-9 15,0 0 0,0 0 0,-1-1 0,-1-1 0,0 1 0,-1-2 0,0 0-15,14-33 185,8-27-185,2-4 73,25-47 332,6 1-405,-62 123 8,-1 1 0,1-1 0,0 1 0,0 0 0,0-1 1,0 1-1,0 0 0,0 0 0,0-1 0,0 1 0,1 0 0,-1 0 0,0 0 0,1 1 0,-1-1 0,0 0 0,2 0-8,-2 1 4,-1 0 0,1 0 0,0 0 0,0 0 0,0 0 1,-1 0-1,1 0 0,0 0 0,0 1 0,-1-1 0,1 0 0,0 1 0,0-1 0,-1 0 0,1 1 0,0-1 0,-1 1 1,1-1-1,0 1 0,-1-1 0,1 1 0,-1-1 0,1 1 0,-1 0-4,5 5 21,-1 0 1,-1 1-1,1 0 0,-1 0 1,0 0-1,1 5-21,8 30-622,-1 0 1,2 25 621,-8-40-1936,16 84-14703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4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488 149 25471,'-23'-8'0,"19"5"0,0 0 0,0 0 0,0-1 0,1 1-1,-1-1 1,1 0 0,0 0 0,0 0 0,0 0 0,0 0 0,1-1-1,-2-2 1,-19-28 24,19 30-5,-1 0 0,0 0-1,-1 0 1,1 1 0,-1 0 0,0 0 0,0 0 0,0 1 0,0 0 0,-1 0 0,1 0 0,-7-1-19,9 3 9,-1 1 0,0 0-1,0-1 1,0 1 0,0 1-1,0-1 1,0 1 0,0 0-1,0 0 1,0 1 0,0-1-1,1 1 1,-1 0 0,1 0-1,-1 0 1,1 1 0,0 0 0,-3 2-9,-8 7 14,0 1 1,1 0-1,0 1 1,1 1 0,0 0-1,2 1 1,0 0-1,0 1 1,-4 12-15,-3 8 26,1 0 0,3 1-1,1 1 1,1 3-26,11-40-1,-3 13 3,0 1 0,1 0 0,0 0 1,1 0-1,1 9-2,1-22-4,0 0 1,0-1-1,0 1 1,0 0 0,0 0-1,1 0 1,0 0-1,-1 0 1,1-1 0,0 1-1,1 0 1,-1-1-1,0 1 1,1-1-1,-1 1 1,1-1 0,0 0-1,0 1 1,-1-1-1,2 0 1,-1 0 0,0-1-1,0 1 1,1 0-1,-1-1 1,1 1-1,-1-1 1,1 0 0,0 0-1,-1 0 1,1 0-1,0 0 1,0 0 0,0-1 3,1 1-5,1-1 1,0 0 0,0 0 0,-1 0-1,1 0 1,0-1 0,-1 0 0,1 0-1,0 0 1,-1 0 0,1-1 0,-1 0-1,0 0 1,0 0 0,0 0 0,0-1-1,0 1 1,3-4 4,6-6-16,-1 0-1,0 0 0,-1-1 0,6-9 17,2-3-6,-18 24 6,-1 0 0,1 0 0,-1 0 0,1 0 0,0 0 0,0 0 0,0 0 0,-1 0 0,1 1 0,0-1 0,0 0 0,0 0 0,0 1 0,0-1 0,0 0 0,0 1 0,0-1 0,1 1 0,-1 0 0,0-1 0,0 1 0,0 0 0,0 0 0,1 0 0,-1 0 0,0-1 0,0 2 0,1-1 0,-1 0 0,0 0 0,0 0 0,0 1 0,0-1 0,1 0 0,-1 1 0,2 2 0,0-1 0,0 1 0,-1 0 0,0 0 0,1 0 0,-1 1 0,0-1 0,0 0 0,-1 1 0,1-1 0,0 3 0,68 168 0,-56-150 790,-13-24-970,0 1 1,0-1-1,0 1 1,0-1 0,0 1-1,0-1 1,0 0-1,0 1 1,1-1 0,-1 0-1,0 0 1,0 0-1,0 0 1,0 0 0,0 0-1,0 0 1,0 0 0,0 0-1,1-1 1,-1 1-1,0 0 1,0-1 179,23-5-15786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42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0 26111,'-1'147'0,"-13"90"0,-52 281 128,-39 85-128,103-593 0,-2 12 0,-1-1 0,-1 0 0,-1 0 0,7-20 4,0-1 0,0 1 0,0 0 0,0 0 0,0-1 0,-1 1 0,1 0 0,0 0 0,0-1 0,-1 1 0,1 0 0,-1 0 0,1-1 0,-1 1 0,1-1 0,-1 1 0,1 0 0,-1-1 0,1 1 0,-1-1 0,0 1 0,1-1 0,-1 0 0,0 1 0,1-1 0,-1 0 0,0 1 0,0-1 0,1 0 0,-1 0 0,0 0 0,0 0-1,0 1 1,1-1 0,-1 0 0,0 0 0,0-1 0,0 1 0,1 0 0,-1 0 0,0 0 0,0 0 0,1-1 0,-1 1 0,0 0 0,1-1 0,-1 1 0,0 0 0,1-1 0,-1 1 0,0-1 0,1 1 0,-1-1 0,1 0 0,-1 1 0,1-1 0,-1 1-4,-3-5-685,0-1-1,0 1 1,0-1 0,0 1-1,-2-7 686,-10-20-15999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0:4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0 298 24191,'0'3'0,"0"-1"0,1 0 0,-1 0 0,0 0 0,1 0 0,0 0 0,-1 0 0,1 0 0,0 0 0,0 0 0,0-1 0,0 1 0,0 0 0,1 0 0,-1-1 0,0 1 0,1-1 0,1 2 0,1 1 0,1-1 0,0 0 0,0 0 0,0 0 0,0-1 0,0 1 0,3 0 0,13 3 0,0-1 0,-1 0 0,13 0 0,-31-5 0,24 3 0,-1-2 0,1 0 0,0-2 0,-1-1 0,1-1 0,-1-1 0,1-1 0,22-9 0,2-3 0,-1-1 0,0-4 0,38-22 0,-65 32 2,14-8 36,29-20-38,-57 35 9,-1-1 0,1 0-1,-1 0 1,-1-1 0,1 0 0,-1 0 0,0 0 0,0-1-1,-1 0 1,3-6-9,-7 11 20,0 1 0,0-1 0,0 1-1,0-1 1,-1 1 0,0-1 0,1 1 0,-1-1-1,0 0 1,0 1 0,0-1 0,-1 0 0,1 1-1,-1-1 1,1 1 0,-1-1 0,0 1-1,0-1 1,0 1 0,0-1 0,0 1 0,-1 0-1,1 0 1,-1-1 0,0 1 0,1 0 0,-1 0-1,0 1 1,0-1 0,0 0 0,0 1 0,-1-1-1,0 0-19,-2-1 36,0 0 0,0 0-1,-1 1 1,1-1 0,-1 1-1,1 1 1,-1-1-1,0 1 1,0 0 0,0 0-1,0 0 1,1 1 0,-1 0-1,-5 1-35,-5 1 33,1 1-1,0 1 1,-1 1-1,1 0 1,1 1 0,-1 1-1,1 0 1,0 0-1,1 2 1,0 0-1,0 0 1,1 1-1,0 1 1,1 0 0,0 1-1,0 0 1,2 0-1,-1 1 1,2 0-1,0 1 1,0 0-1,1 0 1,0 2-33,1-1 12,1 1 1,0-1-1,1 1 1,1 0 0,0 0-1,1 1 1,1-1-1,1 0 1,0 1-1,1-1 1,1 0-1,0 0 1,1 0-1,1 0 1,0 0-1,1 0 1,1-1-1,1 0 1,0 0-1,1-1 1,0 0-1,5 6-12,10 9 13,2 0 1,0-2-1,2-1 0,0-1 0,2-1 1,1-2-1,1-1 0,0-1 0,2-1 1,0-2-1,1-2 0,8 2-13,-8-5 28,0-1-1,0-2 1,1-1 0,1-2-1,-1-1 1,1-2 0,0-1-1,0-2 1,-1-1 0,1-3-1,0 0 1,31-9-28,-19-1-179,36-16 179,-28 7-3106,33-14-13427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1:4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779 31 25343,'0'0'128,"0"0"0,-5-4-21,-1 0-93,0 1 0,0 0 1,-1 0-1,1 0 0,-1 1 0,1 0 0,-1 0 1,0 0-1,0 1 0,0 0 0,0 1 1,0-1-1,0 1 0,1 1 0,-1-1 1,0 1-1,0 1 0,0-1 0,0 1 0,1 0 1,-7 3-15,2 0 9,0 0-1,0 1 1,0 1 0,1-1 0,0 2 0,0-1 0,0 2 0,1-1 0,1 1-1,-1 0 1,2 1 0,-5 6-9,-2 7 35,0 0 0,2 1-1,1 0 1,1 1 0,1 1-1,1 0 1,1 0 0,-1 15-35,0-4 89,5-26-68,0 0-1,1 0 1,0 1 0,1-1 0,1 0-1,-1 1 1,3 10-21,3 4 0,2 0 0,1 0 0,2 0 0,0-1 0,1 0 0,2-1 0,10 15 0,-8-15 0,-2 2 0,0 0 0,-1 0 0,-2 1 0,-1 0 0,5 25 0,-12-38 0,-1-1-1,-1 0 0,0 1 1,0-1-1,-2 1 0,1-1 1,-2 0-1,0 0 0,0 0 1,-2 0-1,1 0 0,-1-1 1,-1 0-1,-1 1 1,2-3 7,-2 0 0,1 0 1,-1 0-1,-1-1 0,1 0 0,-2 0 1,1-1-1,-1 0 0,0 0 0,-1-1 1,0-1-1,0 1 0,0-2 0,-1 1 1,0-2-1,-1 1-7,2-3 23,0-1-1,0 0 1,0-1 0,-1 0 0,1-1 0,0 0-1,0 0 1,0-1 0,0 0 0,1-1 0,-8-3-23,-14-2 26,8 2-4,-1-1-1,1-1 0,-13-7-21,27 12 7,1-2-1,-1 1 0,1-1 1,0 0-1,1-1 1,-1 0-1,1 0 0,0-1 1,0 0-1,-4-5-6,9 8-24,0 1-1,0-1 0,1 1 1,-1-1-1,1 1 0,0-1 1,0 0-1,0 1 1,0-1-1,0-3 25,0-14-3082,1-14-13557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6:51:0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24575,'12'-12'22,"-9"10"42,-3 2-107,0 0 128,0 0 43,53 11 0,31-1 89,0-4 0,73-4-217,170-22 100,-265 13 24,28-9-124,-56 9 89,-23 4-68,18-4-4,-16 2 517,-17-11-3195,2 12 1849,-2-7-15081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1:4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26111,'4'-2'0,"1"0"0,-1 0 0,1 0 0,-1 1 0,1-1 0,0 1 0,-1 1 0,1-1 0,0 0 0,2 1 0,11-1 0,112-23 0,322-52 0,-55 22 0,-390 54 22,-11-1-46,1 0 1,0 0 0,-1 0 0,1-1 0,0 1 0,0-1 0,0 0-1,0 0 1,0 0 23,-14-8-2885,-26-12-13114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1:48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26239,'5'39'0,"-2"0"0,-1 0 0,-4 32 0,0 22 0,12 276-4,1 8-98,-24 148 102,7-465-22,2-21 22,1 36 0,0-190-56,2 62-3088,1-17-12855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1:48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26367,'75'62'0,"-14"-11"0,29 16 0,-66-50 0,11 7 0,36 18 0,-61-36 0,0-1 0,0-1 0,0 0 0,1-1 0,-1 0 0,1 0 0,0-1 0,0 0 0,9-1 0,-18-1-12,0 0 1,1 0-1,-1 0 0,0-1 1,1 1-1,-1-1 0,0 0 0,0 0 1,0 0-1,0 0 0,0 0 0,0 0 1,0 0-1,0-1 0,0 1 0,0-1 1,-1 1-1,1-1 0,0 0 12,1-2-18,0-1-1,0 1 1,0-1-1,-1 1 1,1-1-1,-1 0 1,0 0-1,0-4 19,2-6-49,0-1-1,-2 0 1,0 0-1,-1 0 1,0-6 49,-1 17-7,0-1 8,0-1-1,0 1 1,-1-1 0,1 1-1,-1 0 1,-1-1 0,1 1-1,-1 0 1,-1 0 0,-1-6-1,1 37 213,-10 144-20,11-102-129,-4-1-1,-3 0 1,-4 8-64,-75 251 188,17-71 29,31-107-217,51-209-15,-6 25-3234,4-14-13070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1:4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25215,'-3'11'31,"1"0"0,0 0 0,1 0 0,0 0 0,1 0 0,0 1 0,1-1 0,0 3-31,1 27 8,-25 638-8,14-531 0,7-111 0,-19 265 0,11-207 0,-5 0 0,-6 10 0,13-62 0,23-65-84,-4 5-2946,3-11-12543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1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8 454 23295,'-3'0'0,"8"1"0,19 0 0,40-3 0,-46-2 28,0-2-1,0 0 1,0 0-1,-1-2 0,0 0 1,0-1-1,-1-1 1,0 0-1,-1-1 1,0-1-1,-1 0 0,-1-1 1,1-1-1,7-10-27,-19 21 30,0 0 0,0 0 0,0-1 0,0 1 0,-1 0-1,1-1 1,-1 1 0,0-1 0,0 1 0,0-1 0,-1 0 0,1 1 0,-1-1-1,0 0 1,0 1 0,0-1 0,0-1-30,-2-1 70,1-1 1,-1 1-1,0 0 1,0-1-1,-1 1 1,1 0-1,-2 1 1,1-1-1,-3-3-70,-9-11 283,-2 1-1,0 0 1,-1 1-1,-15-11-282,27 23 54,-13-9 258,0 1 1,-12-6-313,12 7 249,18 13-240,0 0 0,0 0 0,0 1 0,0-1 0,0 0 0,0 0 0,0 1 0,0-1 0,0 1 0,0-1 0,0 1 0,0-1 0,0 1 0,0-1 0,1 1 0,-1 0 0,0-1 0,0 1 0,1 0 0,-1 0 0,0 0 0,1 0 0,-1 0-9,-1 1 28,-8 9-11,1 1 0,0 0 0,1 1 0,0 0 0,1 0 0,0 0 0,1 1 0,1 0 0,-3 10-17,-3 14 34,2 2 0,1-1 1,2 3-35,1 21 10,3 1 0,5 62-10,0-52 1,-3-67-1,0 1 0,1-1 0,0 1 0,1-1 0,0 1 0,0-1 0,0 0 0,1 0 0,0 0 0,0 0 0,1-1 0,0 1 0,0-1 0,0 0 0,3 1 0,0 1 0,0-1 0,0-1 0,1 0 0,0 0 0,0 0 0,0-1 0,1 0 0,7 3 0,18 4 0,0-1 0,0-2 0,1-1 0,0-1 0,14-1 0,-36-4 0,72 9 25,-1-4 0,1-4 0,-1-4 0,1-3 0,-1-4-1,17-6-24,-35 5 107,-65 9-107,-1 0 0,1 0 0,0 0 0,0 0 0,-1 0 0,1 0 0,0-1 0,0 1 0,-1 0 0,1-1 0,0 1 0,-1 0 0,1-1 0,-1 1 0,1-1 0,0 1 0,-1-1 0,1 1 0,-1-1 0,1 1 0,-1-1 0,1 0 0,-1 1 0,0-1 0,1 0 0,-1 0 0,3-22 0,-2 16 0,1-56-3392,4-27-13567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2:5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23551,'0'0'128,"0"0"0,0 0 0,0 0 0,0 0 0,0 0 0,-1 11-21,-13 190 42,9 24-149,0 2 0,-6 110-1,-12 271 130,18-466-129,7 0 0,7 12 0,-8-125 156,-3-38 77,-4-44-110,3 1-3195,1-1-12287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2:5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25343,'3'1'0,"1"0"0,-1 0 0,1-1 0,-1 0 0,1 0 0,0 0 0,-1 0 0,1 0 0,-1-1 0,1 1 0,-1-1 0,1 0 0,0 0 0,47-21 0,-6 3 0,-17 11 14,1 3 1,0 0-1,0 2 0,0 1 0,0 1 1,1 1-1,-1 2 0,0 1 0,25 6-14,-13 0 22,-1 1-1,-1 3 0,0 0 1,0 3-1,-1 1 0,24 16-21,-49-25 0,-1 0 0,0 1 0,0 0 0,-1 0 0,0 2 0,0-1 0,-1 1 0,-1 1 0,0 0 0,0 0 0,3 8 0,-7-10 0,0 1 0,-1-1 0,0 1 0,0 1 0,-1-1 0,-1 0 0,0 1 0,-1-1 0,0 1 0,0 0 0,-1 0 0,-1-1 0,0 1 0,-2 9 0,-3 2 19,0 0-1,-1 0 0,-1-1 0,-2 0 1,0-1-1,-1 0 0,-1 0 0,-1-1 1,-1-1-1,0 0 0,-1-1 1,-2-1-1,1 0 0,-14 8-18,12-10 18,0-1 1,-1-1-1,-1 0 0,-1-2 1,1 0-1,-2-2 0,1 0 0,-1-1 1,0-1-1,-1-1 0,0-1 1,0-2-1,0 0 0,-20 0-18,21-6 272,21 2-374,1 1-1,0 0 1,-1-1 0,1 1 0,-1 0 0,1-1 0,0 1 0,-1-1 0,1 1 0,0-1 0,0 1-1,-1-1 1,1 1 0,0 0 0,0-1 0,0 1 0,-1-1 0,1 1 0,0-1 0,0 0 0,0 1-1,0-1 1,0 1 0,0-1 0,0 1 0,0-1 0,0 1 0,0-1 0,1 1 0,-1-1 0,0 1-1,0-1 1,0 1 0,1-1 102,3-13-15999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2:5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559 225 25087,'-9'-43'0,"8"34"0,-1 0 0,0 0 0,0 0 0,-1 0 0,0 0 0,-1 1 0,-3-7 0,0 3 7,0 0 1,-1 0-1,-1 1 0,0 0 0,-3-3-7,8 11 11,1 0 0,-1 0 1,1 0-1,-1 0 0,0 1 0,0-1 0,-1 1 0,1 0 0,0 0 0,-1 1 0,1-1 0,-1 1 0,0 0 0,1 0 0,-1 1 0,0-1 0,1 1 0,-1 0-11,-12 2 17,1 0 1,0 1 0,-1 1-1,2 0 1,-1 1-1,0 1 1,1 1-1,0 0 1,1 0 0,-1 2-1,2 0 1,-1 0-1,1 2 1,0-1-1,1 1 1,-2 4-18,-1 1 19,0 1 0,2 0 1,0 1-1,1 0 0,0 0 0,2 2 1,0-1-1,1 1 0,1 1 0,1 0 1,1 0-1,1 2-19,2-10 2,1 1 1,1 0-1,0-1 1,1 1-1,1 0 0,0-1 1,0 1-1,2 0 1,0-1-1,0 0 1,5 13-3,-5-19-1,1 1 1,0 0 0,0-1-1,0 0 1,1 0 0,0 0 0,1 0-1,-1-1 1,1 0 0,0 0-1,1-1 1,-1 0 0,1 0 0,0 0-1,1-1 1,-1 0 0,1 0-1,0-1 1,7 3 0,4-2 0,0 0 0,1-2 0,-1 0 0,1-1 0,0 0 0,-1-2 0,1-1 0,0 0 0,-1-1 0,0-1 0,0-1 0,0-1 0,0-1 0,-1 0 0,4-3 0,-8 3 3,-1-1 0,-1 0 1,1-1-1,-1 0 0,-1-1 0,0 0 0,0-1 0,-1 0 0,-1 0 0,0-1 0,0-1 1,4-8-4,-3 2 8,0-2 1,-2 1 0,0-2-1,-1 1 1,-1-1 0,-1 1-1,-1-1 1,-1-3-9,16 109 299,54 189-86,47 98-213,-117-364 16,-1 0 0,1-1 0,1 1 0,-1 0 0,1-1 0,0 0 0,1 1-16,-4-6-30,-1 0 0,1-1 0,-1 1 0,1-1 0,-1 1 0,1-1 0,-1 1 0,1-1 0,0 0 0,-1 1 0,1-1 0,0 0 1,-1 1-1,1-1 0,0 0 0,-1 0 0,1 0 0,0 0 0,0 0 0,-1 1 0,1-1 0,0 0 0,0-1 0,-1 1 0,1 0 30,1-1-199,-1 1-1,0-1 0,1 0 0,-1 0 1,0 0-1,0-1 0,0 1 1,0 0-1,0 0 0,0-1 0,0 1 1,0 0-1,0-1 0,-1 1 0,1-1 1,-1 1-1,1-1 200,8-21-15530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2:5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23167,'24'-2'170,"0"1"0,-1 1-1,1 0 1,0 2 0,-1 1-1,1 2-169,48 3 156,150 2 592,49-10-748,-123-2 126,-44 2-20,3 1 151,90-11-257,-185 9 36,-1 0 1,1-1 0,-1 0-1,0-1 1,0-1-1,0 1 1,10-6-37,-20 8 1,0 0 0,0 0 1,-1 0-1,1 0 0,0 0 0,-1 0 1,1 0-1,-1 0 0,1 0 1,-1 0-1,1-1 0,-1 1 0,0 0 1,1 0-1,-1 0 0,0-1 0,0 1 1,0 0-1,0 0 0,0 0 1,0-2-2,-6-24-6,-14-6-3151,-7-1-12629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2:5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25215,'0'3'0,"-1"1"0,1 0 0,0-1 0,0 1 0,0-1 0,0 1 0,1 0 0,0-1 0,0 1 0,0-1 0,0 0 0,0 1 0,1 0 0,5 22 0,4 40 0,-3 2 0,-3-1 0,-3 27 0,-12 207 0,2-149 0,3 603 0,16-509 278,-11-245-281,0 0 1,0 0-1,0 0 0,0 0 1,0 0-1,0 0 1,0 0-1,0 0 1,-1 1-1,1-1 1,0 0-1,-1 0 1,1 0-1,-1 0 1,1 0-1,-1 0 1,1-1-1,-1 1 1,0 0-1,1 0 3,-1-1 16,0 1-1,1-1 1,-1 0 0,1 0-1,-1 0 1,1 0-1,-1 0 1,0 0 0,1 0-1,-1 0 1,0 0-1,1 0 1,-1 0 0,1 0-1,-1 0 1,1-1-1,-1 1 1,0 0 0,1 0-1,-1-1 1,1 1-1,-1 0 1,1-1 0,-1 1-1,1 0-15,-4-4-481,0 1 0,0-1-1,0 1 1,0-1 0,1 0 0,0-1-1,-1-1 482,-15-24-15679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6:51:0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17 23551,'3'-13'22,"-2"10"84,-1 3 22,-17 44 235,11 2-289,3 1-1,2 0 1,2-1-1,6 41-73,-1 3 90,2 121-15,-10 1-1,-16 88-74,16-232 213,-1 11 342,3-79-557,0 0 1,1 1-1,-1-1 0,0 0 0,0 1 1,0-1-1,0 1 0,0-1 0,0 0 1,0 1-1,0-1 0,0 0 0,0 1 1,0-1-1,0 0 0,0 1 0,0-1 1,-1 0-1,1 1 0,0-1 0,0 0 1,0 1-1,0-1 0,-1 0 0,1 0 1,0 1-1,0-1 0,-1 0 0,1 0 1,0 1-1,0-1 0,-1 0 0,1 0 1,0 0-1,-1 1 0,1-1 0,0 0 1,0 0-1,-1 0 0,1 0 0,-1 0 1,1 0-1,0 0 0,-1 0 0,1 0 1,0 0 1,-8-4-2970,-4-3-12539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2:5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25343,'-8'13'0,"8"-13"1,1 0 0,-1 0 0,0 0 0,0 0 0,0 0 0,0 0 0,0 0-1,0 0 1,1 0 0,-1 1 0,0-1 0,0 0 0,0 0 0,0 0 0,0 0 0,0 0-1,0 0 1,1 0 0,-1 0 0,0 0 0,0 0 0,0 0 0,0 1 0,0-1 0,0 0 0,0 0-1,0 0 1,0 0 0,0 0 0,0 0 0,0 0 0,0 1 0,0-1 0,1 0 0,-1 0-1,0 0 1,0 0 0,0 0 0,0 0 0,0 1 0,0-1 0,0 0 0,-1 0 0,1 0 0,0 0-1,0 0 1,0 0 0,0 1 0,0-1 0,0 0 0,0 0 0,0 0 0,0 0 0,0 0 0,0 0-1,0 0 1,0 0 0,0 0 0,-1 1 0,1-1 0,0 0 0,0 0-1,14-8 115,1 0-8,-14 8-103,0 1 1,0-1-1,0 0 1,0 1-1,0-1 1,0 1 0,0-1-1,0 1 1,0-1-1,0 1 1,0 0-1,0-1 1,0 1 0,0 0-1,0 0 1,-1 0-1,1 0 1,0 0-1,-1 0 1,1 0 0,0 0-1,-1 0 1,0 0-1,1 0 1,-1 0-1,1 0 1,-1 0 0,0 0-1,0 1 1,0-1-5,5 41 59,-4-36-42,-1 77 49,-3 1 1,-4-1-1,-3 2-66,-3 26 57,-20 304-34,27-267-25,13 123 2,-3-220 0,2 0 0,2 0 0,3-1 0,1 0 0,7 12 0,-11-46 21,-11-28-3242,-1-4-12778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2:5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1 496 25471,'14'-3'27,"1"-1"0,-1 0 0,0 0-1,0-2 1,0 0 0,4-2-27,75-47 109,-83 49-101,63-42 45,-1-3 0,9-12-53,-70 53 38,0 0 1,0-1-1,-1 0 0,-1-1 0,0 0 1,1-3-39,-7 11 13,0 0 1,-1 0 0,0-1 0,0 1-1,0-1 1,0 1 0,-1-1 0,1 0-1,-1 0 1,-1 0 0,1 0 0,-1 0-1,1 0 1,-1 0 0,-1 0 0,1 0-1,-1 0 1,0 1 0,-1-6-14,1 7 15,-1 0 0,1-1 1,-1 1-1,0 0 0,0 0 0,0 0 1,0 0-1,0 0 0,-1 1 0,1-1 1,-1 1-1,0-1 0,0 1 0,0 0 1,0 0-1,0 0 0,0 1 0,0-1 1,-1 1-16,-1-1 8,-1 1 1,1-1 0,-1 1 0,0 1 0,1-1-1,-1 1 1,0 0 0,1 0 0,-1 1 0,0-1-1,-4 2-8,2 0 8,0 0-1,0 0 1,1 1-1,-1 0 0,1 0 1,-1 1-1,1 0 0,0 0 1,1 1-1,-1 0 1,1 0-1,0 0 0,0 1 1,0 0-1,1 0 0,0 1 1,-1 1-8,-2 9 2,1 1 0,0 0 1,1 0-1,1 1 0,1 0 1,0-1-1,2 1 0,0 1 1,1-1-1,1 8-2,2 9 0,1-1-1,1 0 1,3-1 0,0 1-1,5 9 1,-1-11 0,2 1 0,2-1 0,0-1 0,2-1 0,2 0 0,0-1 0,2-1 0,2-1 0,3 1 0,-25-27 0,0 0 0,0-1 0,0 0 0,0 1 0,1-1 0,-1 0 0,0 0 0,1 1 0,-1-1 0,1 0 0,0 0 0,-1-1 0,1 1 0,0 0 0,-1 0 0,1-1 0,0 1 0,0-1 0,-1 0 0,1 0 0,1 1 0,-2-2 0,1 0 0,-1 0 0,0 0 0,0 0 0,1 0 0,-1-1 0,0 1 0,0 0 0,0-1 0,0 1 0,-1 0 0,1-1 0,0 1 0,0-1 0,-1 1 0,1-1 0,-1 1 0,0-1 0,1 0 0,-1 1 0,0-1 0,0 0 0,0 1 0,0-2 0,4-74-293,-5 44-2699,-2-27-13434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2:5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25215,'13'19'0,"13"10"0,1 21 0,2 17 0,-15 23 0,-12 21 0,-20 35 0,-17 29 0,-3-29 0,2 1-18431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2:5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1111 23295,'10'-12'80,"-1"1"-1,0-1 1,-1-1 0,-1 0-1,1 0 1,-2 0-1,4-11-79,10-21 105,59-95 375,6 3 1,11-4-481,-80 118 41,102-149 983,94-100-1024,-183 244 378,6-5-3593,-28 24-12891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2:5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24063,'3'0'57,"0"-1"0,0 1 0,0 0 0,-1 0 0,1 0 0,0 0-1,0 1 1,-1-1 0,3 1-57,-1 2 24,-1 0 1,0 0-1,0 1 0,0-1 0,0 1 1,-1-1-1,1 1 0,-1 0 0,0 0 0,0 0 1,-1 0-1,1 0 0,-1 0 0,1 3-24,2 12 31,-1-1-1,1 18-30,-3-30 6,2 74 71,-4 1 1,-3-1 0,-14 71-78,1-2 1,-8 192 127,29-427-69,9-112 138,-5 147-117,3 1 1,1 0-1,3 1 0,18-42-80,1 16 224,2 1-1,33-47-223,-62 108 56,-5 9-41,0 0 0,0 1 0,0-1 0,0 0 0,1 1-1,0-1 1,0 1 0,0 0 0,0 0 0,0 0 0,0 0 0,4-1-15,-7 4 2,1 0 0,-1-1 0,1 1 0,-1 0 0,1 0 0,-1 0 0,1 0 0,0 0 0,-1 0 0,1 0 0,-1 0 0,1 0 0,-1 0 0,1 0 0,-1 1 0,1-1 0,-1 0 0,1 0 0,-1 0 0,1 1 0,-1-1 0,1 0 0,-1 1 0,1-1 0,-1 0 0,0 1-1,1-1 1,-1 1 0,1-1 0,-1 0 0,0 1-2,11 18 51,-9-13-35,22 46 61,-3 1 1,-2 1 0,5 27-78,32 171 171,-28-118-170,-20-99-1,2-1 0,5 8 0,-15-41 0,0 0 0,0-1 0,0 1 0,1 0 0,-1-1 0,0 1 0,0-1 0,1 1 0,-1-1 0,0 1 0,1-1 0,-1 1 0,1-1 0,-1 1 0,1-1 0,-1 1 0,1-1 0,-1 1 0,1-1 0,-1 0 0,1 1 0,0-1 0,7-7 0,5-27 0,-3-18-3328,-1-3-13311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4:1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407 362 24703,'-50'52'0,"2"3"0,3 1 0,3 2 0,2 2 0,-2 9 0,20-29 0,2 1 0,2 2 0,1-1 0,3 2 0,1 0 0,2 1 0,2 0 0,-1 27 0,6-31 0,3 1 0,0-1 0,3 1 0,1-1 0,3 0 0,2 7 0,2 0 51,1 0 1,3-1-1,2 0 0,2-1 0,10 16-51,14 11 107,3-3 0,2-2-1,4-2 1,3-2 0,45 41-107,-70-78 28,1-1 0,1-2 0,1-1-1,1-2 1,10 4-28,35 16 202,66 23-202,-103-49 27,1-2 0,0-1 0,0-2 0,1-3 0,0-1 1,39 1-28,49-6-22,80-11 22,-172 7 8,13-1 5,1-3 0,-1-3 0,0-1 0,-1-3 0,-1-2 0,0-2 0,7-6-13,24-15 12,-1-4 1,-2-4-1,55-43-12,-38 20 0,-3-3 0,-3-4 0,-4-4 0,59-74 0,-123 129 0,157-197 0,-145 177 0,-3 0 0,-2-2 0,-2-2 0,0-5 0,-18 35 59,-1 0-1,-1 0 1,-1-1-1,0 0 1,-2 0-1,0-1 1,-2 1-1,0-1 1,-1 1-1,-1-1 1,-1 1-1,-4-12-58,0 3 137,-2 0-1,-2 0 0,0 1 0,-2 1 1,-1-1-1,-2 2 0,0 0 0,-8-8-136,-57-82 629,-20-17-629,70 98 28,0 2 0,-2 1-1,-2 2 1,0 1 0,-30-18-28,36 31 12,0 1-1,-1 1 1,-1 2-1,0 1 1,-9-1-12,-161-40 91,121 34-112,27 8 55,0 2 0,-1 3 1,-27 0-35,-160 5-118,173 2 133,-65 6-15,1 6 0,-55 15 0,94-13 0,39-5 0,0 2 0,0 2 0,-38 18 0,1 4 0,-58 36 0,60-20-71,1 5-1,-49 44 72,103-77 15,4-2-15,5-5 0,0 1 0,1 2 0,-17 18 0,34-31 0,1 0 0,-1 0 0,1 0 0,0 1 0,1 0 0,0 0 0,0 0 0,1 0 0,0 1 0,0-1 0,1 1 0,0 0 0,1-1 0,-1 9 0,1-1-133,1-1-1,0 1 1,1 0-1,2 0 134,5 21-4074,-1-11-12565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4:1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25215,'0'0'-128,"4"12"22,13 52 31,-3 0 0,4 59 75,12 758 0,-16-235 0,-13-629 37,13 181-146,-9-157 396,2 0 0,2-1 1,10 30-288,-19-69 106,0-1 22,0-6 0,-2-107-146,0 66-3036,-1-20-12945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4:19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25855,'44'52'0,"-1"2"0,-3 2 0,-3 1 0,-2 2 0,-3 1 0,22 58 0,22 81 0,25 112 0,-42-112-18,36 114-92,20 13 110,89 161 0,-157-392 71,22 30-71,16 30 164,-82-147-121,-2-8-38,0 0 1,0 0 0,0 0 0,0 0 0,0 0 0,0-1 0,0 1 0,0 0 0,0-1 0,0 1 0,0 0 0,0-1 0,0 1 0,0-1-1,0 1 1,0-1 0,-1 0 0,2 0-6,1-3 0,0 0 0,1 0 0,-1 0 0,-1-1 0,1 1 0,-1-1 0,0 0 0,0 0 0,0 0 0,0 0 0,12-57 0,-10 41 0,125-803 327,-119 751-270,4-36 31,61-616 315,-72 669-183,-3 0 1,-3 0-1,-7-37-220,7 64 163,1 1-1,2-1 1,0 1 0,3-4-163,17-124-4362,-20 153 4127,18-117-16042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4:1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25087,'11'3'128,"36"9"-128,0-1 0,1-3 0,0-2 0,1-2 0,35 5 0,303 26 0,2-16 0,135-21 0,-487 1 8,1-1 22,1 2 0,-1 2 0,0 1 0,20 6-30,-58-9 16,1 0 0,-1 0 1,0 0-1,0 0 0,0 0 0,1 0 0,-1 0 0,0 0 0,0 0 1,0 0-1,1 0 0,-1 0 0,0 0 0,0 0 0,0 0 0,1 0 0,-1 0 1,0 0-1,0 0 0,0 0 0,1 0 0,-1 0 0,0 1 0,0-1 1,0 0-1,0 0 0,1 0 0,-1 0 0,0 0 0,0 1 0,0-1 0,0 0 1,0 0-1,0 0 0,0 1 0,0-1 0,1 0 0,-1 0 0,0 0 1,0 1-1,0-1 0,0 0 0,0 0 0,0 0 0,0 1 0,0-1 0,0 0-16,-9 8-2496,7-7 1141,-14 11-14111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4:2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26751,'37'6'0,"-37"-5"0,1-1 0,0 1 0,-1-1 0,1 1 0,-1-1 0,1 1 0,-1-1 0,1 1 0,-1-1 0,0 1 0,1-1 0,-1 1 0,0 0 0,1-1 0,-1 1 0,0 0 0,0-1 0,1 1 0,-1 0 0,0-1 0,0 1 0,0 0 0,0 0 0,0-1 0,0 1 0,0 0 0,0 0 0,0-1 0,0 1 0,-1 0 0,1-1 0,0 1 0,0 0 0,-1 0 0,1 2 0,-22 425-137,21 106 137,14-257 5,12-2-1,34 131-4,-52-374-79,2 11 219,-7-6-3251,-2-37-13294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6:51:4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4551 19 23551,'25'-18'22,"-15"17"10,-37 5 192,26-4-118,-2 4 1,-55 82-86,-30 59-21,-16 20 0,47-76 0,-6 18 0,-114 242 0,21-34-21,100-208 36,-5-3 0,-37 44-15,-11 20-9,50-64 9,0 12 0,13-23 0,-49 70 0,30-67-42,-5-3-1,-3-3 0,-18 11 43,16-21 0,-61 87 0,54-60 0,-76 74 0,77-90 36,4 3-1,3 4 1,-29 57-36,26-44 11,-6-4-1,-45 43-10,-39 47 0,78-77-31,48-62-1,-3-1 0,-2-3-1,-27 24 33,-150 146 22,130-116-145,16-17 96,-128 152 27,-43 46 0,43-49 117,162-185-106,-12 17-11,36-45 0,-1-1 0,-1-1 0,-2 0 0,-23 20 0,-36 24 802,19-8-4292,51-50-11229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4:2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71 28031,'-3'2'-3,"1"0"0,-1 0 0,1-1 1,-1 1-1,1 1 0,0-1 0,-1 0 0,1 1 0,0-1 0,1 1 0,-1-1 0,0 1 0,1 0 1,-1 0-1,1 0 0,0 0 0,0 0 0,0 2 3,-4 13-76,-42 99-130,5 2 0,6 1 0,0 23 205,8-7-36,-4 90 37,27-159-34,2 1 1,3 0 0,3-1 0,8 35 33,-1-38-41,2 0 1,3 0-1,3-2 0,3 0 1,3-1-1,9 14 41,-18-46-7,2 0-1,1-1 1,1-1 0,1 0-1,1-2 1,3 1 7,-8-10-26,1 0 1,1-1 0,1-1-1,0-1 1,1-1 0,0 0 0,1-1-1,21 7 26,-29-13 0,-1 0 0,1-1 0,1-1 0,-1 0 0,0-1 0,1 0 0,-1-1 0,1 0 0,-1-1 0,1-1 0,-1 0 0,1-1 0,-1-1 0,0 0 0,0 0 0,0-1 0,5-3 0,18-10 0,-2-1 0,0-2 0,-1-1 0,-1-2 0,-1-1 0,-1-2 0,-2 0 0,0-2 0,-2-1 0,4-7 0,1-7 0,-1-1 0,-2-1 0,-3-1 0,-1-1 0,-2-1 0,-3-1 0,3-17 0,1-7 0,-5-1-1,-2-1 0,4-58 1,-16 87 4,-2 0 0,-2 0 0,-2 0 0,-2 0 0,-2 0 0,-11-37-4,2 25 105,-2 1 1,-3 1 0,-2 1 0,-11-17-106,16 40 68,-2 1-1,0 0 1,-2 2-1,-2 1 1,0 0-1,-2 2 0,-22-19-67,-6 0 345,-1 2 0,-13-4-345,46 33 84,-1 1 1,0 2-1,0 0 0,-1 1 1,0 1-1,-1 2 0,-22-6-84,37 12 0,1 1 0,0-1-1,-1 1 1,1 1 0,0-1-1,-1 1 1,1 1-1,0 0 1,0 0 0,0 0-1,0 1 1,0 0-1,1 1 1,-1 0 0,1 0-1,0 0 1,0 1-1,0 0 1,1 1 0,0-1-1,0 1 1,-1 2 0,-14 15-165,2 1 1,1 1-1,1 1 0,1 0 0,-5 14 165,-21 43-4117,-26 45-12202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4:2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20 24703,'2'-19'0,"-5"29"0,-3 29 0,-69 473-135,-63 483 142,131-937-7,-20 213 0,27-266 0,-1 0 0,1 0 0,1 1 0,-1-1-1,1 0 1,0 0 0,0 0 0,0 0 0,1 0 0,-1 0 0,1 0-1,2 4 1,-1-6 2,-1 0-1,0 0 0,1-1 1,0 1-1,-1 0 1,1-1-1,0 0 0,1 1 1,-1-1-1,0 0 0,1-1 1,-1 1-1,1-1 0,-1 1 1,1-1-1,0 0 1,2 0-2,18 4 47,1-1 1,0-2-1,0 0 1,0-2-1,0-1 1,3-1-48,58-8 244,12-6-244,0 0 68,34-3-1,400-47 250,-494 64-232,-1 1 1,0 2-1,13 3-85,-37-3 128,-13-2-125,1 1-1,-1 0 1,1 0 0,-1 0-1,1 0 1,-1-1 0,1 1-1,-1 0 1,1-1 0,-1 1-1,1 0 1,-1-1 0,1 1-1,-1 0 1,1-1 0,-1 1-1,0-1 1,1 1 0,-1-1-1,0 1 1,1-1 0,-1 1-1,0-1 1,0 1 0,0-1-1,1 1 1,-1-1 0,0 0 0,0 1-1,0-1 1,0 1 0,0-1-1,0 0 1,0 1 0,0-1-1,0 1 1,0-1 0,-1 1-1,1-1 1,0 1 0,0-1-1,0 0 1,-1 1-3,1-2 13,-1-34-3192,-2-16-12820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4:2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465 429 25215,'-2'0'0,"-1"0"0,1 0 0,-1 0 0,0 1 0,1-1 0,-1 1 0,1-1 0,0 1 0,-1 0 0,1 0 0,0 0 0,-1 1 0,1-1 0,0 0 0,0 1 0,0-1 0,0 1 0,0 0 0,0 0 0,1 0 0,-1 0 0,1 0 0,-1 0 0,1 0 0,0 0 0,-1 1 0,-7 11 0,-10 8 0,2 2 0,0 0 0,2 1 0,1 1 0,1 0 0,1 1 0,0 3 0,-17 54 0,-14 66 0,7-6 0,6 1 0,0 57 0,24-145 0,2-1 0,3 1 0,2-1 0,3 1 0,3-1 0,1 0 0,15 48 0,-14-77 0,0-1 0,2 0 0,1-1 0,0 0 0,2-1 0,1 0 0,8 9 0,-13-21 0,-1 0 0,2-1 0,0 0 0,0-1 0,0 0 0,2 0 0,-1-1 0,1-1 0,0 0 0,1-1 0,0 0 0,0-2 0,0 1 0,2-1 0,-8-4 0,0 1 0,0-1 0,1 0 0,-1-1 0,0 0 0,1-1 0,-1 1 0,0-1 0,0-1 0,1 0 0,-1 0 0,2-1 0,14-7 0,0 0 0,-1-2 0,4-3 0,-17 10 0,34-20 0,-2-2 0,-1-2 0,-1-1 0,-1-3 0,-2-1 0,-2-1 0,-1-2 0,-1-2 0,-3-1 0,-1-1 0,-2-1 0,-2-2 0,-1-1 0,-3 0 0,12-38 0,-14 28 2,-3-2 0,-2 1 1,-2-2-1,-3 0 0,-2 0 0,-3 0 0,-3-1 0,-2 1 0,-2-1 1,-5-13-3,-4-2 121,-4 1 0,-2 1 0,-14-29-121,15 52 106,-3 2 1,-2 1-1,-1 0 1,-3 2 0,-13-16-107,20 35 72,0 1 0,-2 0 0,-1 2 0,-1 0 0,-1 2 0,0 1 0,-1 0 0,-2 2 0,0 1 0,0 1 0,-1 2 0,-1 0 1,0 2-1,-13-2-72,15 6 39,0 1 1,0 1-1,0 1 1,0 2 0,-1 0-1,1 2 1,-1 2-1,1 0 1,0 1 0,-1 2-1,2 1 1,-1 1-1,1 1 1,0 2 0,1 0-1,-12 7-39,26-10 25,0-1 0,1 1 0,-1 1-1,1 0 1,1 0 0,-1 1 0,1 0-1,1 1 1,0 0 0,0 0 0,1 1 0,-4 8-25,2-2-527,1 2 0,1-1-1,1 1 1,0 0 0,1 0 0,1 0 0,0 16 527,-3 21-16959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4:23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1180 18 26623,'-10'-3'0,"0"-1"0,0 1 0,0 1 0,-1 0 0,1 0 0,-1 1 0,0 0 0,1 1 0,-1 0 0,0 1 0,1 0 0,-3 1 0,-5 2 0,1 1 0,-1 1 0,1 0 0,0 1 0,0 0 0,-14 10 0,-10 10 0,1 2 0,1 1 0,2 2 0,-31 33 0,-5 12-11,3 2-1,4 4 0,4 2 1,3 3-1,5 2 0,3 3 1,4 1-1,5 3 0,4 2 1,4 1-1,-18 91 12,40-135 0,3 0 0,2 0 0,2 18 0,4-51 0,2 1 0,0 0 0,1-1 0,2 0 0,0 1 0,1-1 0,2-1 0,0 1 0,2 1 0,-5-16 0,0 1 0,0-1 0,1 0 0,1 0 0,-1-1 0,1 1 0,0-1 0,1 0 0,0-1 0,0 0 0,0 0 0,1 0 0,0-1 0,0 0 0,0 0 0,1-1 0,-1-1 0,1 1 0,0-1 0,0 0 0,0-1 0,1 0 0,-1-1 0,0 0 0,1 0 0,1-1 0,14-1 0,0 0 0,-1-2 0,1-1 0,-1-1 0,0-1 0,0-1 0,0-1 0,-1-1 0,9-5 0,23-14 0,-1-2 0,-2-2 0,-1-3 0,-2-1 0,5-8 0,26-28 0,-3-3 0,30-42 0,-97 106 0,31-34 0,-3-1 0,-1-1 0,-3-2 0,19-38 0,-47 75 0,0 11 0,-2 10 0,2 13 0,-6-21 0,17 113 0,-6 0 0,-4 1 0,-6 5 0,1-41 0,1 190 0,8 181 0,-9-393 0,-2-57 0,0 0 0,0 0 0,0 0 0,0 0 0,0 0 0,0-1 0,0 1 0,0 0 0,-1 0 0,1 0 0,0 0 0,0 0 0,0 0 0,0 0 0,0 0 0,0 0 0,0 0 0,0 0 0,0 0 0,0 0 0,-1 0 0,1 0 0,0 0 0,0 0 0,0 0 0,0 0 0,0 0 0,0 0 0,0 0-1,0 0 1,0 0 0,0 0 0,-1 0 0,1 0 0,0 0 0,0 0 0,0 1 0,0-1 0,0 0 0,0 0 0,0 0 0,0 0 0,0 0 0,0 0 0,0 0 0,0 0 0,0 0 0,0 0 0,0 0 0,0 0 0,-1 1 0,-7-17 3,-8-25-47,-7-42-544,14 47-2323,-7-32-13003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4:2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25599,'1'-1'3,"1"0"0,-1 0 0,1 0 1,0-1-1,-1 2 0,1-1 0,0 0 0,-1 0 0,1 0 0,0 1 0,0-1 0,0 1 0,0 0 0,0-1 0,0 1 0,0 0 1,0 0-1,-1 0 0,1 0 0,0 0 0,0 1 0,0-1 0,0 1 0,0-1 0,0 1 0,-1 0 0,2 0-3,11 2 24,39 7 11,1-2 1,0-2 0,48-3-36,168-12 139,-200 5-108,89-1-31,-134 2-334,-15 0-2510,9-4-13049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4:2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26623,'9'18'0,"1"4"0,-1 1 0,-1-1 0,-1 2 0,0 0 0,6 24 0,-9-35-2,98 289-101,-77-239 95,2-1 1,4-1-1,26 38 8,-48-84 0,0-2 0,2 1 0,-1-1 0,1-1 0,1 0 0,0 0 0,1-1 0,-7-7 0,0 0 0,0 0 0,0-1 0,0 0 0,1 0 0,-1 0 0,1-1 0,0 0 0,0 0 0,0-1 0,0 1 0,0-2 0,0 1 0,0-1 0,0 0 0,0 0 0,6-2 0,6-2 0,-1 0 0,0-2 0,-1 0 0,0-1 0,0-1 0,0 0 0,-1-1 0,0-1 0,-1-1 0,9-7 0,27-26 0,-1-1 0,11-17 0,-12 12 0,526-559 0,-557 589 0,-8 9 0,0 1 0,-1-2 0,0 0 0,-1 0 0,0 0 0,1-6 0,-8 17 6,-1 0 0,0 1-1,1-1 1,-1 0 0,0 0-1,0 0 1,0 0 0,0 0-1,1 0 1,-1 1 0,0-1-1,-1 0 1,1 0 0,0 0-1,0 0 1,0 0 0,0 0-1,-1 0 1,1 1 0,0-1 0,-1 0-1,1 0 1,-1 0 0,1 1-1,-1-1 1,1 0 0,-1 1-1,0-1 1,1 0 0,-1 1-1,0-1 1,1 1 0,-1-1-1,0 1 1,0-1 0,1 1-1,-1-1 1,0 1 0,0 0 0,0 0-1,0-1 1,0 1 0,0 0-1,1 0 1,-1 0 0,0 0-1,-1 0-5,-8-1-366,0 0 1,0 0-1,0 1 0,-4 1 366,3-1-1940,-30 0-14379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14:2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 20991,'0'-1'10,"-1"1"0,1-1 0,0 0 0,0 1 0,0-1 0,0 0 0,0 0 0,0 1-1,0-1 1,0 0 0,0 1 0,0-1 0,0 0 0,0 0 0,0 1 0,0-1 0,1 0 0,-1 1 0,0-1-1,1 0 1,-1 1 0,0-1 0,1 0 0,-1 1 0,1-1 0,-1 1 0,1-1 0,-1 1-10,10 18 613,9 43 310,-8 4-847,-2 0 1,-3 1 0,-3 7-77,1-10 26,6 148 89,14 177 40,-11-268 72,5 0 1,10 20-228,-10-61 1301,-30-74-4181,2-1-12671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6:3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24191,'5'6'0,"0"1"0,1-1 0,0 0 0,0-1 0,5 4 0,-5-4 0,1 0 0,-1 1 0,0 0 0,0 0 0,-1 1 0,0 0 0,0 0 0,0 0 0,-1 0 0,0 1 0,0 0 0,16 46 0,-1 1 0,-3 1 0,-3 0 0,0 16 0,7 115 0,-7-44 0,-10-139 13,1-15 18,5-33 39,-5 26-56,13-47 43,2 1 0,3 2 0,10-15-57,-32 74 21,1 1 0,0 0 0,0 0 0,0 0 0,1 0-1,-1 0 1,0 0 0,1 0 0,0 0 0,-1 0 0,1 1 0,0-1 0,0 0 0,0 1 0,0 0 0,0-1 0,0 1 0,0 0-1,2 0-20,-2 0 4,0 1 0,0 0 0,0 0 0,0 0 0,0 0 0,0 1 0,0-1-1,0 0 1,0 1 0,0-1 0,0 1 0,0 0 0,0 0 0,0 0 0,-1 0 0,1 0-1,0 0 1,-1 0 0,1 1 0,-1-1 0,1 0 0,-1 1 0,0-1 0,1 1-4,3 5 39,0 0 1,0 0 0,-1 0 0,1 1 0,-2-1-1,1 1 1,-1 0 0,-1 0 0,1 0 0,-1 1-1,-1-1 1,1 4-40,2 21-1534,-2 1 0,-2 18 1534,0-49-247,0 60-15112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6:38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11 14336,'0'0'11,"0"1"1,0-1 0,0 1 0,0-1 0,-1 0 0,1 1 0,0-1 0,0 0 0,-1 1 0,1-1 0,0 0 0,0 1 0,-1-1 0,1 0 0,-1 0-1,1 1 1,0-1 0,-1 0 0,1 0 0,0 0 0,-1 1 0,1-1 0,-1 0 0,1 0 0,0 0 0,-1 0 0,1 0 0,-1 0 0,1 0 0,-1 0-1,1 0 1,0 0 0,-1 0 0,1 0 0,-1 0 0,1 0 0,0-1 0,-1 1 0,1 0 0,-1 0 0,1 0-12,-31-9 1201,0 2 2783,15 8-926,19 3-1909,32 6-1563,-12-4 696,13 5 13,0-3 0,0-1 0,1-2 0,-1-1 0,1-2 0,32-2-295,194 4 1152,-257-4-1140,-3 1 11,1-1 1,-1 0-1,0 1 1,1 0-1,-1 0 1,0 0-1,1 0 0,-1 0 1,0 1-1,0-1 1,2 2-24,1 0 7,-5-3 100,-1 0 21,0 0 0,0 0 0,0 0 0,0 0 0,0 0-3477,0 0-13909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5T17:27:0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15872,'0'0'149,"0"0"64,0 0-42,0 0 63,0 0 22,0 0 22,0 0 106,0 0 106,0 0 44,0 0 42,0 0-150,0 0-63,0 0-86,0 0-42,0 0-64,0 0 42,0 0-42,0 0 63,0 0 22,0 0 22,0 0 84,0 0 1,0 0-64,0 0 21,0 0-128,0 0 21,0 0-64,0 0-21,0 0 0,0 0 0,2 0-21,75 1-15,0-4 1,0-2-1,46-12-92,53-7 107,-150 21-87,-1 2 0,1 0-1,-1 2 1,1 1 0,-1 1 0,1 1 0,2 2-20,16 1 10,52 6-10,-40-7 0,-2 3 0,3 2 0,12 4 0,1-3 0,0-4 0,0-2 0,24-4 0,283-16 0,-305 9 0,53-7 0,-79 6 0,-1 2 0,1 2 0,0 1 0,0 3 0,1 2 0,-42-4 15,1 0-161,18 4-2731,-22-3-12162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5.xml"/><Relationship Id="rId21" Type="http://schemas.openxmlformats.org/officeDocument/2006/relationships/customXml" Target="../ink/ink106.xml"/><Relationship Id="rId42" Type="http://schemas.openxmlformats.org/officeDocument/2006/relationships/image" Target="../media/image130.png"/><Relationship Id="rId63" Type="http://schemas.openxmlformats.org/officeDocument/2006/relationships/customXml" Target="../ink/ink127.xml"/><Relationship Id="rId84" Type="http://schemas.openxmlformats.org/officeDocument/2006/relationships/image" Target="../media/image150.png"/><Relationship Id="rId138" Type="http://schemas.openxmlformats.org/officeDocument/2006/relationships/image" Target="../media/image177.png"/><Relationship Id="rId159" Type="http://schemas.openxmlformats.org/officeDocument/2006/relationships/customXml" Target="../ink/ink176.xml"/><Relationship Id="rId170" Type="http://schemas.openxmlformats.org/officeDocument/2006/relationships/customXml" Target="../ink/ink183.xml"/><Relationship Id="rId107" Type="http://schemas.openxmlformats.org/officeDocument/2006/relationships/customXml" Target="../ink/ink150.xml"/><Relationship Id="rId11" Type="http://schemas.openxmlformats.org/officeDocument/2006/relationships/customXml" Target="../ink/ink101.xml"/><Relationship Id="rId32" Type="http://schemas.openxmlformats.org/officeDocument/2006/relationships/image" Target="../media/image125.png"/><Relationship Id="rId53" Type="http://schemas.openxmlformats.org/officeDocument/2006/relationships/customXml" Target="../ink/ink122.xml"/><Relationship Id="rId74" Type="http://schemas.openxmlformats.org/officeDocument/2006/relationships/image" Target="../media/image145.png"/><Relationship Id="rId128" Type="http://schemas.openxmlformats.org/officeDocument/2006/relationships/image" Target="../media/image172.png"/><Relationship Id="rId149" Type="http://schemas.openxmlformats.org/officeDocument/2006/relationships/customXml" Target="../ink/ink171.xml"/><Relationship Id="rId5" Type="http://schemas.openxmlformats.org/officeDocument/2006/relationships/customXml" Target="../ink/ink98.xml"/><Relationship Id="rId95" Type="http://schemas.openxmlformats.org/officeDocument/2006/relationships/customXml" Target="../ink/ink144.xml"/><Relationship Id="rId160" Type="http://schemas.openxmlformats.org/officeDocument/2006/relationships/customXml" Target="../ink/ink177.xml"/><Relationship Id="rId22" Type="http://schemas.openxmlformats.org/officeDocument/2006/relationships/image" Target="../media/image120.png"/><Relationship Id="rId43" Type="http://schemas.openxmlformats.org/officeDocument/2006/relationships/customXml" Target="../ink/ink117.xml"/><Relationship Id="rId64" Type="http://schemas.openxmlformats.org/officeDocument/2006/relationships/image" Target="../media/image141.png"/><Relationship Id="rId118" Type="http://schemas.openxmlformats.org/officeDocument/2006/relationships/image" Target="../media/image167.png"/><Relationship Id="rId139" Type="http://schemas.openxmlformats.org/officeDocument/2006/relationships/customXml" Target="../ink/ink166.xml"/><Relationship Id="rId85" Type="http://schemas.openxmlformats.org/officeDocument/2006/relationships/customXml" Target="../ink/ink139.xml"/><Relationship Id="rId150" Type="http://schemas.openxmlformats.org/officeDocument/2006/relationships/image" Target="../media/image183.png"/><Relationship Id="rId171" Type="http://schemas.openxmlformats.org/officeDocument/2006/relationships/customXml" Target="../ink/ink184.xml"/><Relationship Id="rId12" Type="http://schemas.openxmlformats.org/officeDocument/2006/relationships/image" Target="../media/image115.png"/><Relationship Id="rId33" Type="http://schemas.openxmlformats.org/officeDocument/2006/relationships/customXml" Target="../ink/ink112.xml"/><Relationship Id="rId108" Type="http://schemas.openxmlformats.org/officeDocument/2006/relationships/image" Target="../media/image162.png"/><Relationship Id="rId129" Type="http://schemas.openxmlformats.org/officeDocument/2006/relationships/customXml" Target="../ink/ink161.xml"/><Relationship Id="rId54" Type="http://schemas.openxmlformats.org/officeDocument/2006/relationships/image" Target="../media/image136.png"/><Relationship Id="rId70" Type="http://schemas.openxmlformats.org/officeDocument/2006/relationships/image" Target="../media/image143.png"/><Relationship Id="rId75" Type="http://schemas.openxmlformats.org/officeDocument/2006/relationships/customXml" Target="../ink/ink134.xml"/><Relationship Id="rId91" Type="http://schemas.openxmlformats.org/officeDocument/2006/relationships/customXml" Target="../ink/ink142.xml"/><Relationship Id="rId96" Type="http://schemas.openxmlformats.org/officeDocument/2006/relationships/image" Target="../media/image156.png"/><Relationship Id="rId140" Type="http://schemas.openxmlformats.org/officeDocument/2006/relationships/image" Target="../media/image178.png"/><Relationship Id="rId145" Type="http://schemas.openxmlformats.org/officeDocument/2006/relationships/customXml" Target="../ink/ink169.xml"/><Relationship Id="rId161" Type="http://schemas.openxmlformats.org/officeDocument/2006/relationships/image" Target="../media/image188.png"/><Relationship Id="rId166" Type="http://schemas.openxmlformats.org/officeDocument/2006/relationships/customXml" Target="../ink/ink1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23" Type="http://schemas.openxmlformats.org/officeDocument/2006/relationships/customXml" Target="../ink/ink107.xml"/><Relationship Id="rId28" Type="http://schemas.openxmlformats.org/officeDocument/2006/relationships/image" Target="../media/image123.png"/><Relationship Id="rId49" Type="http://schemas.openxmlformats.org/officeDocument/2006/relationships/customXml" Target="../ink/ink120.xml"/><Relationship Id="rId114" Type="http://schemas.openxmlformats.org/officeDocument/2006/relationships/image" Target="../media/image165.png"/><Relationship Id="rId119" Type="http://schemas.openxmlformats.org/officeDocument/2006/relationships/customXml" Target="../ink/ink156.xml"/><Relationship Id="rId44" Type="http://schemas.openxmlformats.org/officeDocument/2006/relationships/image" Target="../media/image131.png"/><Relationship Id="rId60" Type="http://schemas.openxmlformats.org/officeDocument/2006/relationships/image" Target="../media/image139.png"/><Relationship Id="rId65" Type="http://schemas.openxmlformats.org/officeDocument/2006/relationships/customXml" Target="../ink/ink128.xml"/><Relationship Id="rId81" Type="http://schemas.openxmlformats.org/officeDocument/2006/relationships/customXml" Target="../ink/ink137.xml"/><Relationship Id="rId86" Type="http://schemas.openxmlformats.org/officeDocument/2006/relationships/image" Target="../media/image151.png"/><Relationship Id="rId130" Type="http://schemas.openxmlformats.org/officeDocument/2006/relationships/image" Target="../media/image173.png"/><Relationship Id="rId135" Type="http://schemas.openxmlformats.org/officeDocument/2006/relationships/customXml" Target="../ink/ink164.xml"/><Relationship Id="rId151" Type="http://schemas.openxmlformats.org/officeDocument/2006/relationships/customXml" Target="../ink/ink172.xml"/><Relationship Id="rId156" Type="http://schemas.openxmlformats.org/officeDocument/2006/relationships/image" Target="../media/image186.png"/><Relationship Id="rId13" Type="http://schemas.openxmlformats.org/officeDocument/2006/relationships/customXml" Target="../ink/ink102.xml"/><Relationship Id="rId18" Type="http://schemas.openxmlformats.org/officeDocument/2006/relationships/image" Target="../media/image118.png"/><Relationship Id="rId39" Type="http://schemas.openxmlformats.org/officeDocument/2006/relationships/customXml" Target="../ink/ink115.xml"/><Relationship Id="rId109" Type="http://schemas.openxmlformats.org/officeDocument/2006/relationships/customXml" Target="../ink/ink151.xml"/><Relationship Id="rId34" Type="http://schemas.openxmlformats.org/officeDocument/2006/relationships/image" Target="../media/image126.png"/><Relationship Id="rId50" Type="http://schemas.openxmlformats.org/officeDocument/2006/relationships/image" Target="../media/image134.png"/><Relationship Id="rId55" Type="http://schemas.openxmlformats.org/officeDocument/2006/relationships/customXml" Target="../ink/ink123.xml"/><Relationship Id="rId76" Type="http://schemas.openxmlformats.org/officeDocument/2006/relationships/image" Target="../media/image146.png"/><Relationship Id="rId97" Type="http://schemas.openxmlformats.org/officeDocument/2006/relationships/customXml" Target="../ink/ink145.xml"/><Relationship Id="rId104" Type="http://schemas.openxmlformats.org/officeDocument/2006/relationships/image" Target="../media/image160.png"/><Relationship Id="rId120" Type="http://schemas.openxmlformats.org/officeDocument/2006/relationships/image" Target="../media/image168.png"/><Relationship Id="rId125" Type="http://schemas.openxmlformats.org/officeDocument/2006/relationships/customXml" Target="../ink/ink159.xml"/><Relationship Id="rId141" Type="http://schemas.openxmlformats.org/officeDocument/2006/relationships/customXml" Target="../ink/ink167.xml"/><Relationship Id="rId146" Type="http://schemas.openxmlformats.org/officeDocument/2006/relationships/image" Target="../media/image181.png"/><Relationship Id="rId167" Type="http://schemas.openxmlformats.org/officeDocument/2006/relationships/customXml" Target="../ink/ink181.xml"/><Relationship Id="rId7" Type="http://schemas.openxmlformats.org/officeDocument/2006/relationships/customXml" Target="../ink/ink99.xml"/><Relationship Id="rId71" Type="http://schemas.openxmlformats.org/officeDocument/2006/relationships/customXml" Target="../ink/ink132.xml"/><Relationship Id="rId92" Type="http://schemas.openxmlformats.org/officeDocument/2006/relationships/image" Target="../media/image154.png"/><Relationship Id="rId162" Type="http://schemas.openxmlformats.org/officeDocument/2006/relationships/customXml" Target="../ink/ink178.xml"/><Relationship Id="rId2" Type="http://schemas.openxmlformats.org/officeDocument/2006/relationships/image" Target="../media/image110.png"/><Relationship Id="rId29" Type="http://schemas.openxmlformats.org/officeDocument/2006/relationships/customXml" Target="../ink/ink110.xml"/><Relationship Id="rId24" Type="http://schemas.openxmlformats.org/officeDocument/2006/relationships/image" Target="../media/image121.png"/><Relationship Id="rId40" Type="http://schemas.openxmlformats.org/officeDocument/2006/relationships/image" Target="../media/image129.png"/><Relationship Id="rId45" Type="http://schemas.openxmlformats.org/officeDocument/2006/relationships/customXml" Target="../ink/ink118.xml"/><Relationship Id="rId66" Type="http://schemas.openxmlformats.org/officeDocument/2006/relationships/customXml" Target="../ink/ink129.xml"/><Relationship Id="rId87" Type="http://schemas.openxmlformats.org/officeDocument/2006/relationships/customXml" Target="../ink/ink140.xml"/><Relationship Id="rId110" Type="http://schemas.openxmlformats.org/officeDocument/2006/relationships/image" Target="../media/image163.png"/><Relationship Id="rId115" Type="http://schemas.openxmlformats.org/officeDocument/2006/relationships/customXml" Target="../ink/ink154.xml"/><Relationship Id="rId131" Type="http://schemas.openxmlformats.org/officeDocument/2006/relationships/customXml" Target="../ink/ink162.xml"/><Relationship Id="rId136" Type="http://schemas.openxmlformats.org/officeDocument/2006/relationships/image" Target="../media/image176.png"/><Relationship Id="rId157" Type="http://schemas.openxmlformats.org/officeDocument/2006/relationships/customXml" Target="../ink/ink175.xml"/><Relationship Id="rId61" Type="http://schemas.openxmlformats.org/officeDocument/2006/relationships/customXml" Target="../ink/ink126.xml"/><Relationship Id="rId82" Type="http://schemas.openxmlformats.org/officeDocument/2006/relationships/image" Target="../media/image149.png"/><Relationship Id="rId152" Type="http://schemas.openxmlformats.org/officeDocument/2006/relationships/image" Target="../media/image184.png"/><Relationship Id="rId19" Type="http://schemas.openxmlformats.org/officeDocument/2006/relationships/customXml" Target="../ink/ink105.xml"/><Relationship Id="rId14" Type="http://schemas.openxmlformats.org/officeDocument/2006/relationships/image" Target="../media/image116.png"/><Relationship Id="rId30" Type="http://schemas.openxmlformats.org/officeDocument/2006/relationships/image" Target="../media/image124.png"/><Relationship Id="rId35" Type="http://schemas.openxmlformats.org/officeDocument/2006/relationships/customXml" Target="../ink/ink113.xml"/><Relationship Id="rId56" Type="http://schemas.openxmlformats.org/officeDocument/2006/relationships/image" Target="../media/image137.png"/><Relationship Id="rId77" Type="http://schemas.openxmlformats.org/officeDocument/2006/relationships/customXml" Target="../ink/ink135.xml"/><Relationship Id="rId100" Type="http://schemas.openxmlformats.org/officeDocument/2006/relationships/image" Target="../media/image158.png"/><Relationship Id="rId105" Type="http://schemas.openxmlformats.org/officeDocument/2006/relationships/customXml" Target="../ink/ink149.xml"/><Relationship Id="rId126" Type="http://schemas.openxmlformats.org/officeDocument/2006/relationships/image" Target="../media/image171.png"/><Relationship Id="rId147" Type="http://schemas.openxmlformats.org/officeDocument/2006/relationships/customXml" Target="../ink/ink170.xml"/><Relationship Id="rId168" Type="http://schemas.openxmlformats.org/officeDocument/2006/relationships/customXml" Target="../ink/ink182.xml"/><Relationship Id="rId8" Type="http://schemas.openxmlformats.org/officeDocument/2006/relationships/image" Target="../media/image113.png"/><Relationship Id="rId51" Type="http://schemas.openxmlformats.org/officeDocument/2006/relationships/customXml" Target="../ink/ink121.xml"/><Relationship Id="rId72" Type="http://schemas.openxmlformats.org/officeDocument/2006/relationships/image" Target="../media/image144.png"/><Relationship Id="rId93" Type="http://schemas.openxmlformats.org/officeDocument/2006/relationships/customXml" Target="../ink/ink143.xml"/><Relationship Id="rId98" Type="http://schemas.openxmlformats.org/officeDocument/2006/relationships/image" Target="../media/image157.png"/><Relationship Id="rId121" Type="http://schemas.openxmlformats.org/officeDocument/2006/relationships/customXml" Target="../ink/ink157.xml"/><Relationship Id="rId142" Type="http://schemas.openxmlformats.org/officeDocument/2006/relationships/image" Target="../media/image179.png"/><Relationship Id="rId163" Type="http://schemas.openxmlformats.org/officeDocument/2006/relationships/image" Target="../media/image189.png"/><Relationship Id="rId3" Type="http://schemas.openxmlformats.org/officeDocument/2006/relationships/customXml" Target="../ink/ink97.xml"/><Relationship Id="rId25" Type="http://schemas.openxmlformats.org/officeDocument/2006/relationships/customXml" Target="../ink/ink108.xml"/><Relationship Id="rId46" Type="http://schemas.openxmlformats.org/officeDocument/2006/relationships/image" Target="../media/image132.png"/><Relationship Id="rId67" Type="http://schemas.openxmlformats.org/officeDocument/2006/relationships/customXml" Target="../ink/ink130.xml"/><Relationship Id="rId116" Type="http://schemas.openxmlformats.org/officeDocument/2006/relationships/image" Target="../media/image166.png"/><Relationship Id="rId137" Type="http://schemas.openxmlformats.org/officeDocument/2006/relationships/customXml" Target="../ink/ink165.xml"/><Relationship Id="rId158" Type="http://schemas.openxmlformats.org/officeDocument/2006/relationships/image" Target="../media/image187.png"/><Relationship Id="rId20" Type="http://schemas.openxmlformats.org/officeDocument/2006/relationships/image" Target="../media/image119.png"/><Relationship Id="rId41" Type="http://schemas.openxmlformats.org/officeDocument/2006/relationships/customXml" Target="../ink/ink116.xml"/><Relationship Id="rId62" Type="http://schemas.openxmlformats.org/officeDocument/2006/relationships/image" Target="../media/image140.png"/><Relationship Id="rId83" Type="http://schemas.openxmlformats.org/officeDocument/2006/relationships/customXml" Target="../ink/ink138.xml"/><Relationship Id="rId88" Type="http://schemas.openxmlformats.org/officeDocument/2006/relationships/image" Target="../media/image152.png"/><Relationship Id="rId111" Type="http://schemas.openxmlformats.org/officeDocument/2006/relationships/customXml" Target="../ink/ink152.xml"/><Relationship Id="rId132" Type="http://schemas.openxmlformats.org/officeDocument/2006/relationships/image" Target="../media/image174.png"/><Relationship Id="rId153" Type="http://schemas.openxmlformats.org/officeDocument/2006/relationships/customXml" Target="../ink/ink173.xml"/><Relationship Id="rId15" Type="http://schemas.openxmlformats.org/officeDocument/2006/relationships/customXml" Target="../ink/ink103.xml"/><Relationship Id="rId36" Type="http://schemas.openxmlformats.org/officeDocument/2006/relationships/image" Target="../media/image127.png"/><Relationship Id="rId57" Type="http://schemas.openxmlformats.org/officeDocument/2006/relationships/customXml" Target="../ink/ink124.xml"/><Relationship Id="rId106" Type="http://schemas.openxmlformats.org/officeDocument/2006/relationships/image" Target="../media/image161.png"/><Relationship Id="rId127" Type="http://schemas.openxmlformats.org/officeDocument/2006/relationships/customXml" Target="../ink/ink160.xml"/><Relationship Id="rId10" Type="http://schemas.openxmlformats.org/officeDocument/2006/relationships/image" Target="../media/image114.png"/><Relationship Id="rId31" Type="http://schemas.openxmlformats.org/officeDocument/2006/relationships/customXml" Target="../ink/ink111.xml"/><Relationship Id="rId52" Type="http://schemas.openxmlformats.org/officeDocument/2006/relationships/image" Target="../media/image135.png"/><Relationship Id="rId73" Type="http://schemas.openxmlformats.org/officeDocument/2006/relationships/customXml" Target="../ink/ink133.xml"/><Relationship Id="rId78" Type="http://schemas.openxmlformats.org/officeDocument/2006/relationships/image" Target="../media/image147.png"/><Relationship Id="rId94" Type="http://schemas.openxmlformats.org/officeDocument/2006/relationships/image" Target="../media/image155.png"/><Relationship Id="rId99" Type="http://schemas.openxmlformats.org/officeDocument/2006/relationships/customXml" Target="../ink/ink146.xml"/><Relationship Id="rId101" Type="http://schemas.openxmlformats.org/officeDocument/2006/relationships/customXml" Target="../ink/ink147.xml"/><Relationship Id="rId122" Type="http://schemas.openxmlformats.org/officeDocument/2006/relationships/image" Target="../media/image169.png"/><Relationship Id="rId143" Type="http://schemas.openxmlformats.org/officeDocument/2006/relationships/customXml" Target="../ink/ink168.xml"/><Relationship Id="rId148" Type="http://schemas.openxmlformats.org/officeDocument/2006/relationships/image" Target="../media/image182.png"/><Relationship Id="rId164" Type="http://schemas.openxmlformats.org/officeDocument/2006/relationships/customXml" Target="../ink/ink179.xml"/><Relationship Id="rId169" Type="http://schemas.openxmlformats.org/officeDocument/2006/relationships/image" Target="../media/image191.png"/><Relationship Id="rId4" Type="http://schemas.openxmlformats.org/officeDocument/2006/relationships/image" Target="../media/image111.png"/><Relationship Id="rId9" Type="http://schemas.openxmlformats.org/officeDocument/2006/relationships/customXml" Target="../ink/ink100.xml"/><Relationship Id="rId26" Type="http://schemas.openxmlformats.org/officeDocument/2006/relationships/image" Target="../media/image122.png"/><Relationship Id="rId47" Type="http://schemas.openxmlformats.org/officeDocument/2006/relationships/customXml" Target="../ink/ink119.xml"/><Relationship Id="rId68" Type="http://schemas.openxmlformats.org/officeDocument/2006/relationships/image" Target="../media/image142.png"/><Relationship Id="rId89" Type="http://schemas.openxmlformats.org/officeDocument/2006/relationships/customXml" Target="../ink/ink141.xml"/><Relationship Id="rId112" Type="http://schemas.openxmlformats.org/officeDocument/2006/relationships/image" Target="../media/image164.png"/><Relationship Id="rId133" Type="http://schemas.openxmlformats.org/officeDocument/2006/relationships/customXml" Target="../ink/ink163.xml"/><Relationship Id="rId154" Type="http://schemas.openxmlformats.org/officeDocument/2006/relationships/image" Target="../media/image185.png"/><Relationship Id="rId16" Type="http://schemas.openxmlformats.org/officeDocument/2006/relationships/image" Target="../media/image117.png"/><Relationship Id="rId37" Type="http://schemas.openxmlformats.org/officeDocument/2006/relationships/customXml" Target="../ink/ink114.xml"/><Relationship Id="rId58" Type="http://schemas.openxmlformats.org/officeDocument/2006/relationships/image" Target="../media/image138.png"/><Relationship Id="rId79" Type="http://schemas.openxmlformats.org/officeDocument/2006/relationships/customXml" Target="../ink/ink136.xml"/><Relationship Id="rId102" Type="http://schemas.openxmlformats.org/officeDocument/2006/relationships/image" Target="../media/image159.png"/><Relationship Id="rId123" Type="http://schemas.openxmlformats.org/officeDocument/2006/relationships/customXml" Target="../ink/ink158.xml"/><Relationship Id="rId144" Type="http://schemas.openxmlformats.org/officeDocument/2006/relationships/image" Target="../media/image180.png"/><Relationship Id="rId90" Type="http://schemas.openxmlformats.org/officeDocument/2006/relationships/image" Target="../media/image153.png"/><Relationship Id="rId165" Type="http://schemas.openxmlformats.org/officeDocument/2006/relationships/image" Target="../media/image190.png"/><Relationship Id="rId27" Type="http://schemas.openxmlformats.org/officeDocument/2006/relationships/customXml" Target="../ink/ink109.xml"/><Relationship Id="rId48" Type="http://schemas.openxmlformats.org/officeDocument/2006/relationships/image" Target="../media/image133.png"/><Relationship Id="rId69" Type="http://schemas.openxmlformats.org/officeDocument/2006/relationships/customXml" Target="../ink/ink131.xml"/><Relationship Id="rId113" Type="http://schemas.openxmlformats.org/officeDocument/2006/relationships/customXml" Target="../ink/ink153.xml"/><Relationship Id="rId134" Type="http://schemas.openxmlformats.org/officeDocument/2006/relationships/image" Target="../media/image175.png"/><Relationship Id="rId80" Type="http://schemas.openxmlformats.org/officeDocument/2006/relationships/image" Target="../media/image148.png"/><Relationship Id="rId155" Type="http://schemas.openxmlformats.org/officeDocument/2006/relationships/customXml" Target="../ink/ink174.xml"/><Relationship Id="rId17" Type="http://schemas.openxmlformats.org/officeDocument/2006/relationships/customXml" Target="../ink/ink104.xml"/><Relationship Id="rId38" Type="http://schemas.openxmlformats.org/officeDocument/2006/relationships/image" Target="../media/image128.png"/><Relationship Id="rId59" Type="http://schemas.openxmlformats.org/officeDocument/2006/relationships/customXml" Target="../ink/ink125.xml"/><Relationship Id="rId103" Type="http://schemas.openxmlformats.org/officeDocument/2006/relationships/customXml" Target="../ink/ink148.xml"/><Relationship Id="rId12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21" Type="http://schemas.openxmlformats.org/officeDocument/2006/relationships/customXml" Target="../ink/ink10.xml"/><Relationship Id="rId34" Type="http://schemas.openxmlformats.org/officeDocument/2006/relationships/image" Target="../media/image20.png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8" Type="http://schemas.openxmlformats.org/officeDocument/2006/relationships/image" Target="../media/image7.png"/><Relationship Id="rId3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6.xml"/><Relationship Id="rId21" Type="http://schemas.openxmlformats.org/officeDocument/2006/relationships/customXml" Target="../ink/ink28.xml"/><Relationship Id="rId42" Type="http://schemas.openxmlformats.org/officeDocument/2006/relationships/image" Target="../media/image44.png"/><Relationship Id="rId63" Type="http://schemas.openxmlformats.org/officeDocument/2006/relationships/customXml" Target="../ink/ink49.xml"/><Relationship Id="rId84" Type="http://schemas.openxmlformats.org/officeDocument/2006/relationships/image" Target="../media/image65.png"/><Relationship Id="rId138" Type="http://schemas.openxmlformats.org/officeDocument/2006/relationships/image" Target="../media/image92.png"/><Relationship Id="rId107" Type="http://schemas.openxmlformats.org/officeDocument/2006/relationships/customXml" Target="../ink/ink71.xml"/><Relationship Id="rId11" Type="http://schemas.openxmlformats.org/officeDocument/2006/relationships/customXml" Target="../ink/ink23.xml"/><Relationship Id="rId32" Type="http://schemas.openxmlformats.org/officeDocument/2006/relationships/image" Target="../media/image39.png"/><Relationship Id="rId53" Type="http://schemas.openxmlformats.org/officeDocument/2006/relationships/customXml" Target="../ink/ink44.xml"/><Relationship Id="rId74" Type="http://schemas.openxmlformats.org/officeDocument/2006/relationships/image" Target="../media/image60.png"/><Relationship Id="rId128" Type="http://schemas.openxmlformats.org/officeDocument/2006/relationships/image" Target="../media/image87.png"/><Relationship Id="rId149" Type="http://schemas.openxmlformats.org/officeDocument/2006/relationships/customXml" Target="../ink/ink92.xml"/><Relationship Id="rId5" Type="http://schemas.openxmlformats.org/officeDocument/2006/relationships/customXml" Target="../ink/ink20.xml"/><Relationship Id="rId95" Type="http://schemas.openxmlformats.org/officeDocument/2006/relationships/customXml" Target="../ink/ink65.xml"/><Relationship Id="rId22" Type="http://schemas.openxmlformats.org/officeDocument/2006/relationships/image" Target="../media/image34.png"/><Relationship Id="rId43" Type="http://schemas.openxmlformats.org/officeDocument/2006/relationships/customXml" Target="../ink/ink39.xml"/><Relationship Id="rId64" Type="http://schemas.openxmlformats.org/officeDocument/2006/relationships/image" Target="../media/image55.png"/><Relationship Id="rId118" Type="http://schemas.openxmlformats.org/officeDocument/2006/relationships/image" Target="../media/image82.png"/><Relationship Id="rId139" Type="http://schemas.openxmlformats.org/officeDocument/2006/relationships/customXml" Target="../ink/ink87.xml"/><Relationship Id="rId80" Type="http://schemas.openxmlformats.org/officeDocument/2006/relationships/image" Target="../media/image63.png"/><Relationship Id="rId85" Type="http://schemas.openxmlformats.org/officeDocument/2006/relationships/customXml" Target="../ink/ink60.xml"/><Relationship Id="rId150" Type="http://schemas.openxmlformats.org/officeDocument/2006/relationships/image" Target="../media/image98.png"/><Relationship Id="rId155" Type="http://schemas.openxmlformats.org/officeDocument/2006/relationships/customXml" Target="../ink/ink95.xml"/><Relationship Id="rId12" Type="http://schemas.openxmlformats.org/officeDocument/2006/relationships/image" Target="../media/image29.png"/><Relationship Id="rId17" Type="http://schemas.openxmlformats.org/officeDocument/2006/relationships/customXml" Target="../ink/ink26.xml"/><Relationship Id="rId33" Type="http://schemas.openxmlformats.org/officeDocument/2006/relationships/customXml" Target="../ink/ink34.xml"/><Relationship Id="rId38" Type="http://schemas.openxmlformats.org/officeDocument/2006/relationships/image" Target="../media/image42.png"/><Relationship Id="rId59" Type="http://schemas.openxmlformats.org/officeDocument/2006/relationships/customXml" Target="../ink/ink47.xml"/><Relationship Id="rId103" Type="http://schemas.openxmlformats.org/officeDocument/2006/relationships/customXml" Target="../ink/ink69.xml"/><Relationship Id="rId108" Type="http://schemas.openxmlformats.org/officeDocument/2006/relationships/image" Target="../media/image77.png"/><Relationship Id="rId124" Type="http://schemas.openxmlformats.org/officeDocument/2006/relationships/image" Target="../media/image85.png"/><Relationship Id="rId129" Type="http://schemas.openxmlformats.org/officeDocument/2006/relationships/customXml" Target="../ink/ink82.xml"/><Relationship Id="rId54" Type="http://schemas.openxmlformats.org/officeDocument/2006/relationships/image" Target="../media/image50.png"/><Relationship Id="rId70" Type="http://schemas.openxmlformats.org/officeDocument/2006/relationships/image" Target="../media/image58.png"/><Relationship Id="rId75" Type="http://schemas.openxmlformats.org/officeDocument/2006/relationships/customXml" Target="../ink/ink55.xml"/><Relationship Id="rId91" Type="http://schemas.openxmlformats.org/officeDocument/2006/relationships/customXml" Target="../ink/ink63.xml"/><Relationship Id="rId96" Type="http://schemas.openxmlformats.org/officeDocument/2006/relationships/image" Target="../media/image71.png"/><Relationship Id="rId140" Type="http://schemas.openxmlformats.org/officeDocument/2006/relationships/image" Target="../media/image93.png"/><Relationship Id="rId145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23" Type="http://schemas.openxmlformats.org/officeDocument/2006/relationships/customXml" Target="../ink/ink29.xml"/><Relationship Id="rId28" Type="http://schemas.openxmlformats.org/officeDocument/2006/relationships/image" Target="../media/image37.png"/><Relationship Id="rId49" Type="http://schemas.openxmlformats.org/officeDocument/2006/relationships/customXml" Target="../ink/ink42.xml"/><Relationship Id="rId114" Type="http://schemas.openxmlformats.org/officeDocument/2006/relationships/image" Target="../media/image80.png"/><Relationship Id="rId119" Type="http://schemas.openxmlformats.org/officeDocument/2006/relationships/customXml" Target="../ink/ink77.xml"/><Relationship Id="rId44" Type="http://schemas.openxmlformats.org/officeDocument/2006/relationships/image" Target="../media/image45.png"/><Relationship Id="rId60" Type="http://schemas.openxmlformats.org/officeDocument/2006/relationships/image" Target="../media/image53.png"/><Relationship Id="rId65" Type="http://schemas.openxmlformats.org/officeDocument/2006/relationships/customXml" Target="../ink/ink50.xml"/><Relationship Id="rId81" Type="http://schemas.openxmlformats.org/officeDocument/2006/relationships/customXml" Target="../ink/ink58.xml"/><Relationship Id="rId86" Type="http://schemas.openxmlformats.org/officeDocument/2006/relationships/image" Target="../media/image66.png"/><Relationship Id="rId130" Type="http://schemas.openxmlformats.org/officeDocument/2006/relationships/image" Target="../media/image88.png"/><Relationship Id="rId135" Type="http://schemas.openxmlformats.org/officeDocument/2006/relationships/customXml" Target="../ink/ink85.xml"/><Relationship Id="rId151" Type="http://schemas.openxmlformats.org/officeDocument/2006/relationships/customXml" Target="../ink/ink93.xml"/><Relationship Id="rId156" Type="http://schemas.openxmlformats.org/officeDocument/2006/relationships/image" Target="../media/image101.png"/><Relationship Id="rId13" Type="http://schemas.openxmlformats.org/officeDocument/2006/relationships/customXml" Target="../ink/ink24.xml"/><Relationship Id="rId18" Type="http://schemas.openxmlformats.org/officeDocument/2006/relationships/image" Target="../media/image32.png"/><Relationship Id="rId39" Type="http://schemas.openxmlformats.org/officeDocument/2006/relationships/customXml" Target="../ink/ink37.xml"/><Relationship Id="rId109" Type="http://schemas.openxmlformats.org/officeDocument/2006/relationships/customXml" Target="../ink/ink72.xml"/><Relationship Id="rId34" Type="http://schemas.openxmlformats.org/officeDocument/2006/relationships/image" Target="../media/image40.png"/><Relationship Id="rId50" Type="http://schemas.openxmlformats.org/officeDocument/2006/relationships/image" Target="../media/image48.png"/><Relationship Id="rId55" Type="http://schemas.openxmlformats.org/officeDocument/2006/relationships/customXml" Target="../ink/ink45.xml"/><Relationship Id="rId76" Type="http://schemas.openxmlformats.org/officeDocument/2006/relationships/image" Target="../media/image61.png"/><Relationship Id="rId97" Type="http://schemas.openxmlformats.org/officeDocument/2006/relationships/customXml" Target="../ink/ink66.xml"/><Relationship Id="rId104" Type="http://schemas.openxmlformats.org/officeDocument/2006/relationships/image" Target="../media/image75.png"/><Relationship Id="rId120" Type="http://schemas.openxmlformats.org/officeDocument/2006/relationships/image" Target="../media/image83.png"/><Relationship Id="rId125" Type="http://schemas.openxmlformats.org/officeDocument/2006/relationships/customXml" Target="../ink/ink80.xml"/><Relationship Id="rId141" Type="http://schemas.openxmlformats.org/officeDocument/2006/relationships/customXml" Target="../ink/ink88.xml"/><Relationship Id="rId146" Type="http://schemas.openxmlformats.org/officeDocument/2006/relationships/image" Target="../media/image96.png"/><Relationship Id="rId7" Type="http://schemas.openxmlformats.org/officeDocument/2006/relationships/customXml" Target="../ink/ink21.xml"/><Relationship Id="rId71" Type="http://schemas.openxmlformats.org/officeDocument/2006/relationships/customXml" Target="../ink/ink53.xml"/><Relationship Id="rId92" Type="http://schemas.openxmlformats.org/officeDocument/2006/relationships/image" Target="../media/image69.png"/><Relationship Id="rId2" Type="http://schemas.openxmlformats.org/officeDocument/2006/relationships/image" Target="../media/image24.png"/><Relationship Id="rId29" Type="http://schemas.openxmlformats.org/officeDocument/2006/relationships/customXml" Target="../ink/ink32.xml"/><Relationship Id="rId24" Type="http://schemas.openxmlformats.org/officeDocument/2006/relationships/image" Target="../media/image35.png"/><Relationship Id="rId40" Type="http://schemas.openxmlformats.org/officeDocument/2006/relationships/image" Target="../media/image43.png"/><Relationship Id="rId45" Type="http://schemas.openxmlformats.org/officeDocument/2006/relationships/customXml" Target="../ink/ink40.xml"/><Relationship Id="rId66" Type="http://schemas.openxmlformats.org/officeDocument/2006/relationships/image" Target="../media/image56.png"/><Relationship Id="rId87" Type="http://schemas.openxmlformats.org/officeDocument/2006/relationships/customXml" Target="../ink/ink61.xml"/><Relationship Id="rId110" Type="http://schemas.openxmlformats.org/officeDocument/2006/relationships/image" Target="../media/image78.png"/><Relationship Id="rId115" Type="http://schemas.openxmlformats.org/officeDocument/2006/relationships/customXml" Target="../ink/ink75.xml"/><Relationship Id="rId131" Type="http://schemas.openxmlformats.org/officeDocument/2006/relationships/customXml" Target="../ink/ink83.xml"/><Relationship Id="rId136" Type="http://schemas.openxmlformats.org/officeDocument/2006/relationships/image" Target="../media/image91.png"/><Relationship Id="rId157" Type="http://schemas.openxmlformats.org/officeDocument/2006/relationships/customXml" Target="../ink/ink96.xml"/><Relationship Id="rId61" Type="http://schemas.openxmlformats.org/officeDocument/2006/relationships/customXml" Target="../ink/ink48.xml"/><Relationship Id="rId82" Type="http://schemas.openxmlformats.org/officeDocument/2006/relationships/image" Target="../media/image64.png"/><Relationship Id="rId152" Type="http://schemas.openxmlformats.org/officeDocument/2006/relationships/image" Target="../media/image99.png"/><Relationship Id="rId19" Type="http://schemas.openxmlformats.org/officeDocument/2006/relationships/customXml" Target="../ink/ink27.xml"/><Relationship Id="rId14" Type="http://schemas.openxmlformats.org/officeDocument/2006/relationships/image" Target="../media/image30.png"/><Relationship Id="rId30" Type="http://schemas.openxmlformats.org/officeDocument/2006/relationships/image" Target="../media/image38.png"/><Relationship Id="rId35" Type="http://schemas.openxmlformats.org/officeDocument/2006/relationships/customXml" Target="../ink/ink35.xml"/><Relationship Id="rId56" Type="http://schemas.openxmlformats.org/officeDocument/2006/relationships/image" Target="../media/image51.png"/><Relationship Id="rId77" Type="http://schemas.openxmlformats.org/officeDocument/2006/relationships/customXml" Target="../ink/ink56.xml"/><Relationship Id="rId100" Type="http://schemas.openxmlformats.org/officeDocument/2006/relationships/image" Target="../media/image73.png"/><Relationship Id="rId105" Type="http://schemas.openxmlformats.org/officeDocument/2006/relationships/customXml" Target="../ink/ink70.xml"/><Relationship Id="rId126" Type="http://schemas.openxmlformats.org/officeDocument/2006/relationships/image" Target="../media/image86.png"/><Relationship Id="rId147" Type="http://schemas.openxmlformats.org/officeDocument/2006/relationships/customXml" Target="../ink/ink91.xml"/><Relationship Id="rId8" Type="http://schemas.openxmlformats.org/officeDocument/2006/relationships/image" Target="../media/image27.png"/><Relationship Id="rId51" Type="http://schemas.openxmlformats.org/officeDocument/2006/relationships/customXml" Target="../ink/ink43.xml"/><Relationship Id="rId72" Type="http://schemas.openxmlformats.org/officeDocument/2006/relationships/image" Target="../media/image59.png"/><Relationship Id="rId93" Type="http://schemas.openxmlformats.org/officeDocument/2006/relationships/customXml" Target="../ink/ink64.xml"/><Relationship Id="rId98" Type="http://schemas.openxmlformats.org/officeDocument/2006/relationships/image" Target="../media/image72.png"/><Relationship Id="rId121" Type="http://schemas.openxmlformats.org/officeDocument/2006/relationships/customXml" Target="../ink/ink78.xml"/><Relationship Id="rId142" Type="http://schemas.openxmlformats.org/officeDocument/2006/relationships/image" Target="../media/image94.png"/><Relationship Id="rId3" Type="http://schemas.openxmlformats.org/officeDocument/2006/relationships/customXml" Target="../ink/ink19.xml"/><Relationship Id="rId25" Type="http://schemas.openxmlformats.org/officeDocument/2006/relationships/customXml" Target="../ink/ink30.xml"/><Relationship Id="rId46" Type="http://schemas.openxmlformats.org/officeDocument/2006/relationships/image" Target="../media/image46.png"/><Relationship Id="rId67" Type="http://schemas.openxmlformats.org/officeDocument/2006/relationships/customXml" Target="../ink/ink51.xml"/><Relationship Id="rId116" Type="http://schemas.openxmlformats.org/officeDocument/2006/relationships/image" Target="../media/image81.png"/><Relationship Id="rId137" Type="http://schemas.openxmlformats.org/officeDocument/2006/relationships/customXml" Target="../ink/ink86.xml"/><Relationship Id="rId158" Type="http://schemas.openxmlformats.org/officeDocument/2006/relationships/image" Target="../media/image102.png"/><Relationship Id="rId20" Type="http://schemas.openxmlformats.org/officeDocument/2006/relationships/image" Target="../media/image33.png"/><Relationship Id="rId41" Type="http://schemas.openxmlformats.org/officeDocument/2006/relationships/customXml" Target="../ink/ink38.xml"/><Relationship Id="rId62" Type="http://schemas.openxmlformats.org/officeDocument/2006/relationships/image" Target="../media/image54.png"/><Relationship Id="rId83" Type="http://schemas.openxmlformats.org/officeDocument/2006/relationships/customXml" Target="../ink/ink59.xml"/><Relationship Id="rId88" Type="http://schemas.openxmlformats.org/officeDocument/2006/relationships/image" Target="../media/image67.png"/><Relationship Id="rId111" Type="http://schemas.openxmlformats.org/officeDocument/2006/relationships/customXml" Target="../ink/ink73.xml"/><Relationship Id="rId132" Type="http://schemas.openxmlformats.org/officeDocument/2006/relationships/image" Target="../media/image89.png"/><Relationship Id="rId153" Type="http://schemas.openxmlformats.org/officeDocument/2006/relationships/customXml" Target="../ink/ink94.xml"/><Relationship Id="rId15" Type="http://schemas.openxmlformats.org/officeDocument/2006/relationships/customXml" Target="../ink/ink25.xml"/><Relationship Id="rId36" Type="http://schemas.openxmlformats.org/officeDocument/2006/relationships/image" Target="../media/image41.png"/><Relationship Id="rId57" Type="http://schemas.openxmlformats.org/officeDocument/2006/relationships/customXml" Target="../ink/ink46.xml"/><Relationship Id="rId106" Type="http://schemas.openxmlformats.org/officeDocument/2006/relationships/image" Target="../media/image76.png"/><Relationship Id="rId127" Type="http://schemas.openxmlformats.org/officeDocument/2006/relationships/customXml" Target="../ink/ink81.xml"/><Relationship Id="rId10" Type="http://schemas.openxmlformats.org/officeDocument/2006/relationships/image" Target="../media/image28.png"/><Relationship Id="rId31" Type="http://schemas.openxmlformats.org/officeDocument/2006/relationships/customXml" Target="../ink/ink33.xml"/><Relationship Id="rId52" Type="http://schemas.openxmlformats.org/officeDocument/2006/relationships/image" Target="../media/image49.png"/><Relationship Id="rId73" Type="http://schemas.openxmlformats.org/officeDocument/2006/relationships/customXml" Target="../ink/ink54.xml"/><Relationship Id="rId78" Type="http://schemas.openxmlformats.org/officeDocument/2006/relationships/image" Target="../media/image62.png"/><Relationship Id="rId94" Type="http://schemas.openxmlformats.org/officeDocument/2006/relationships/image" Target="../media/image70.png"/><Relationship Id="rId99" Type="http://schemas.openxmlformats.org/officeDocument/2006/relationships/customXml" Target="../ink/ink67.xml"/><Relationship Id="rId101" Type="http://schemas.openxmlformats.org/officeDocument/2006/relationships/customXml" Target="../ink/ink68.xml"/><Relationship Id="rId122" Type="http://schemas.openxmlformats.org/officeDocument/2006/relationships/image" Target="../media/image84.png"/><Relationship Id="rId143" Type="http://schemas.openxmlformats.org/officeDocument/2006/relationships/customXml" Target="../ink/ink89.xml"/><Relationship Id="rId148" Type="http://schemas.openxmlformats.org/officeDocument/2006/relationships/image" Target="../media/image97.png"/><Relationship Id="rId4" Type="http://schemas.openxmlformats.org/officeDocument/2006/relationships/image" Target="../media/image25.png"/><Relationship Id="rId9" Type="http://schemas.openxmlformats.org/officeDocument/2006/relationships/customXml" Target="../ink/ink22.xml"/><Relationship Id="rId26" Type="http://schemas.openxmlformats.org/officeDocument/2006/relationships/image" Target="../media/image36.png"/><Relationship Id="rId47" Type="http://schemas.openxmlformats.org/officeDocument/2006/relationships/customXml" Target="../ink/ink41.xml"/><Relationship Id="rId68" Type="http://schemas.openxmlformats.org/officeDocument/2006/relationships/image" Target="../media/image57.png"/><Relationship Id="rId89" Type="http://schemas.openxmlformats.org/officeDocument/2006/relationships/customXml" Target="../ink/ink62.xml"/><Relationship Id="rId112" Type="http://schemas.openxmlformats.org/officeDocument/2006/relationships/image" Target="../media/image79.png"/><Relationship Id="rId133" Type="http://schemas.openxmlformats.org/officeDocument/2006/relationships/customXml" Target="../ink/ink84.xml"/><Relationship Id="rId154" Type="http://schemas.openxmlformats.org/officeDocument/2006/relationships/image" Target="../media/image100.png"/><Relationship Id="rId16" Type="http://schemas.openxmlformats.org/officeDocument/2006/relationships/image" Target="../media/image31.png"/><Relationship Id="rId37" Type="http://schemas.openxmlformats.org/officeDocument/2006/relationships/customXml" Target="../ink/ink36.xml"/><Relationship Id="rId58" Type="http://schemas.openxmlformats.org/officeDocument/2006/relationships/image" Target="../media/image52.png"/><Relationship Id="rId79" Type="http://schemas.openxmlformats.org/officeDocument/2006/relationships/customXml" Target="../ink/ink57.xml"/><Relationship Id="rId102" Type="http://schemas.openxmlformats.org/officeDocument/2006/relationships/image" Target="../media/image74.png"/><Relationship Id="rId123" Type="http://schemas.openxmlformats.org/officeDocument/2006/relationships/customXml" Target="../ink/ink79.xml"/><Relationship Id="rId144" Type="http://schemas.openxmlformats.org/officeDocument/2006/relationships/image" Target="../media/image95.png"/><Relationship Id="rId90" Type="http://schemas.openxmlformats.org/officeDocument/2006/relationships/image" Target="../media/image68.png"/><Relationship Id="rId27" Type="http://schemas.openxmlformats.org/officeDocument/2006/relationships/customXml" Target="../ink/ink31.xml"/><Relationship Id="rId48" Type="http://schemas.openxmlformats.org/officeDocument/2006/relationships/image" Target="../media/image47.png"/><Relationship Id="rId69" Type="http://schemas.openxmlformats.org/officeDocument/2006/relationships/customXml" Target="../ink/ink52.xml"/><Relationship Id="rId113" Type="http://schemas.openxmlformats.org/officeDocument/2006/relationships/customXml" Target="../ink/ink74.xml"/><Relationship Id="rId13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7" Type="http://schemas.openxmlformats.org/officeDocument/2006/relationships/image" Target="../media/image108.jpe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jpeg"/><Relationship Id="rId5" Type="http://schemas.openxmlformats.org/officeDocument/2006/relationships/image" Target="../media/image106.jpeg"/><Relationship Id="rId4" Type="http://schemas.openxmlformats.org/officeDocument/2006/relationships/image" Target="../media/image10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220"/>
            <a:ext cx="7086600" cy="667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31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2730"/>
            <a:ext cx="7391399" cy="664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491E6A-5352-485F-B418-7E4848FE87FB}"/>
                  </a:ext>
                </a:extLst>
              </p14:cNvPr>
              <p14:cNvContentPartPr/>
              <p14:nvPr/>
            </p14:nvContentPartPr>
            <p14:xfrm>
              <a:off x="41155" y="4032932"/>
              <a:ext cx="164160" cy="268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491E6A-5352-485F-B418-7E4848FE87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15" y="4024292"/>
                <a:ext cx="1818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A50033-627D-4B96-B648-E175EFFEA83F}"/>
                  </a:ext>
                </a:extLst>
              </p14:cNvPr>
              <p14:cNvContentPartPr/>
              <p14:nvPr/>
            </p14:nvContentPartPr>
            <p14:xfrm>
              <a:off x="3081355" y="3158132"/>
              <a:ext cx="239760" cy="28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A50033-627D-4B96-B648-E175EFFEA8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72355" y="3149492"/>
                <a:ext cx="257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77CD90-0308-479D-8332-66FFD07630BB}"/>
                  </a:ext>
                </a:extLst>
              </p14:cNvPr>
              <p14:cNvContentPartPr/>
              <p14:nvPr/>
            </p14:nvContentPartPr>
            <p14:xfrm>
              <a:off x="3035995" y="3720812"/>
              <a:ext cx="830520" cy="38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77CD90-0308-479D-8332-66FFD07630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27355" y="3711812"/>
                <a:ext cx="84816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94DB769-DB48-419A-8369-D80E8135A007}"/>
              </a:ext>
            </a:extLst>
          </p:cNvPr>
          <p:cNvGrpSpPr/>
          <p:nvPr/>
        </p:nvGrpSpPr>
        <p:grpSpPr>
          <a:xfrm>
            <a:off x="2254795" y="1242212"/>
            <a:ext cx="1809000" cy="916920"/>
            <a:chOff x="2254795" y="1242212"/>
            <a:chExt cx="1809000" cy="91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7E598CD-5AE2-42AB-A18E-F4FCC6C39352}"/>
                    </a:ext>
                  </a:extLst>
                </p14:cNvPr>
                <p14:cNvContentPartPr/>
                <p14:nvPr/>
              </p14:nvContentPartPr>
              <p14:xfrm>
                <a:off x="2254795" y="1299812"/>
                <a:ext cx="70920" cy="36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7E598CD-5AE2-42AB-A18E-F4FCC6C39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45795" y="1290812"/>
                  <a:ext cx="885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BB4F40-617B-49B9-A900-C735559E869D}"/>
                    </a:ext>
                  </a:extLst>
                </p14:cNvPr>
                <p14:cNvContentPartPr/>
                <p14:nvPr/>
              </p14:nvContentPartPr>
              <p14:xfrm>
                <a:off x="2372155" y="1497812"/>
                <a:ext cx="71280" cy="17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BB4F40-617B-49B9-A900-C735559E869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63515" y="1489172"/>
                  <a:ext cx="88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9E8D23-553A-4707-8BD3-A4E0B4E1E4F9}"/>
                    </a:ext>
                  </a:extLst>
                </p14:cNvPr>
                <p14:cNvContentPartPr/>
                <p14:nvPr/>
              </p14:nvContentPartPr>
              <p14:xfrm>
                <a:off x="2553595" y="1494572"/>
                <a:ext cx="42840" cy="177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9E8D23-553A-4707-8BD3-A4E0B4E1E4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44595" y="1485932"/>
                  <a:ext cx="604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50B483-9AFF-4642-9B44-C4FA6501AD61}"/>
                    </a:ext>
                  </a:extLst>
                </p14:cNvPr>
                <p14:cNvContentPartPr/>
                <p14:nvPr/>
              </p14:nvContentPartPr>
              <p14:xfrm>
                <a:off x="2621995" y="1471532"/>
                <a:ext cx="40320" cy="459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50B483-9AFF-4642-9B44-C4FA6501AD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12995" y="1462892"/>
                  <a:ext cx="579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ED60A2D-5BC9-4D5A-A471-CAD0776FAE13}"/>
                    </a:ext>
                  </a:extLst>
                </p14:cNvPr>
                <p14:cNvContentPartPr/>
                <p14:nvPr/>
              </p14:nvContentPartPr>
              <p14:xfrm>
                <a:off x="2647915" y="1501412"/>
                <a:ext cx="154440" cy="142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ED60A2D-5BC9-4D5A-A471-CAD0776FAE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38915" y="1492412"/>
                  <a:ext cx="172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0D6396-47EF-4393-B5DC-2A7BE249F89A}"/>
                    </a:ext>
                  </a:extLst>
                </p14:cNvPr>
                <p14:cNvContentPartPr/>
                <p14:nvPr/>
              </p14:nvContentPartPr>
              <p14:xfrm>
                <a:off x="3182155" y="1405652"/>
                <a:ext cx="16200" cy="23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0D6396-47EF-4393-B5DC-2A7BE249F89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73515" y="1396652"/>
                  <a:ext cx="33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7CBAE8-53F5-4411-B69E-B1F2A3ECA5A9}"/>
                    </a:ext>
                  </a:extLst>
                </p14:cNvPr>
                <p14:cNvContentPartPr/>
                <p14:nvPr/>
              </p14:nvContentPartPr>
              <p14:xfrm>
                <a:off x="3278635" y="1424012"/>
                <a:ext cx="57240" cy="270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7CBAE8-53F5-4411-B69E-B1F2A3ECA5A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69635" y="1415012"/>
                  <a:ext cx="748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FAB242-4638-4A36-ABE1-25C96AAE12FA}"/>
                    </a:ext>
                  </a:extLst>
                </p14:cNvPr>
                <p14:cNvContentPartPr/>
                <p14:nvPr/>
              </p14:nvContentPartPr>
              <p14:xfrm>
                <a:off x="3312115" y="1397012"/>
                <a:ext cx="165960" cy="261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FAB242-4638-4A36-ABE1-25C96AAE12F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03115" y="1388372"/>
                  <a:ext cx="1836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4A668D0-CB24-4867-A002-0B6BB03E63C1}"/>
                    </a:ext>
                  </a:extLst>
                </p14:cNvPr>
                <p14:cNvContentPartPr/>
                <p14:nvPr/>
              </p14:nvContentPartPr>
              <p14:xfrm>
                <a:off x="3614155" y="1377212"/>
                <a:ext cx="254520" cy="37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4A668D0-CB24-4867-A002-0B6BB03E63C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05515" y="1368212"/>
                  <a:ext cx="272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530E88-9E1D-4837-985A-BC9CC5399A5B}"/>
                    </a:ext>
                  </a:extLst>
                </p14:cNvPr>
                <p14:cNvContentPartPr/>
                <p14:nvPr/>
              </p14:nvContentPartPr>
              <p14:xfrm>
                <a:off x="3777235" y="1242212"/>
                <a:ext cx="71280" cy="368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530E88-9E1D-4837-985A-BC9CC5399A5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68595" y="1233572"/>
                  <a:ext cx="889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CBC145-76AE-4F1D-9F57-2894099B9A98}"/>
                    </a:ext>
                  </a:extLst>
                </p14:cNvPr>
                <p14:cNvContentPartPr/>
                <p14:nvPr/>
              </p14:nvContentPartPr>
              <p14:xfrm>
                <a:off x="3955435" y="1318172"/>
                <a:ext cx="1080" cy="1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CBC145-76AE-4F1D-9F57-2894099B9A9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46435" y="1309172"/>
                  <a:ext cx="18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3ED5AE-FC95-417C-8C28-E2EBDD5E5E20}"/>
                    </a:ext>
                  </a:extLst>
                </p14:cNvPr>
                <p14:cNvContentPartPr/>
                <p14:nvPr/>
              </p14:nvContentPartPr>
              <p14:xfrm>
                <a:off x="3943555" y="1425092"/>
                <a:ext cx="120240" cy="81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3ED5AE-FC95-417C-8C28-E2EBDD5E5E2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34915" y="1416092"/>
                  <a:ext cx="1378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229CBAE-A8AB-4B8F-8201-03182EC6B159}"/>
                    </a:ext>
                  </a:extLst>
                </p14:cNvPr>
                <p14:cNvContentPartPr/>
                <p14:nvPr/>
              </p14:nvContentPartPr>
              <p14:xfrm>
                <a:off x="2617675" y="1751252"/>
                <a:ext cx="769680" cy="40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229CBAE-A8AB-4B8F-8201-03182EC6B15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09035" y="1742612"/>
                  <a:ext cx="787320" cy="42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EF05421-90EB-48FB-8CA5-4F90CFF93288}"/>
                  </a:ext>
                </a:extLst>
              </p14:cNvPr>
              <p14:cNvContentPartPr/>
              <p14:nvPr/>
            </p14:nvContentPartPr>
            <p14:xfrm>
              <a:off x="4316515" y="2100452"/>
              <a:ext cx="142920" cy="106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EF05421-90EB-48FB-8CA5-4F90CFF9328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307875" y="2091452"/>
                <a:ext cx="1605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B54ED52-4470-48DD-94E2-DF763F66F285}"/>
                  </a:ext>
                </a:extLst>
              </p14:cNvPr>
              <p14:cNvContentPartPr/>
              <p14:nvPr/>
            </p14:nvContentPartPr>
            <p14:xfrm>
              <a:off x="3939595" y="4637012"/>
              <a:ext cx="773640" cy="31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B54ED52-4470-48DD-94E2-DF763F66F28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930595" y="4628372"/>
                <a:ext cx="79128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192" name="Group 8191">
            <a:extLst>
              <a:ext uri="{FF2B5EF4-FFF2-40B4-BE49-F238E27FC236}">
                <a16:creationId xmlns:a16="http://schemas.microsoft.com/office/drawing/2014/main" id="{0B752FA5-1928-4803-A49C-7548792ADF5E}"/>
              </a:ext>
            </a:extLst>
          </p:cNvPr>
          <p:cNvGrpSpPr/>
          <p:nvPr/>
        </p:nvGrpSpPr>
        <p:grpSpPr>
          <a:xfrm>
            <a:off x="5572195" y="1588172"/>
            <a:ext cx="451080" cy="279720"/>
            <a:chOff x="5572195" y="1588172"/>
            <a:chExt cx="45108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E87F74-6567-435D-91CA-D6D23AB84962}"/>
                    </a:ext>
                  </a:extLst>
                </p14:cNvPr>
                <p14:cNvContentPartPr/>
                <p14:nvPr/>
              </p14:nvContentPartPr>
              <p14:xfrm>
                <a:off x="5634475" y="1692212"/>
                <a:ext cx="388800" cy="38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E87F74-6567-435D-91CA-D6D23AB8496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25835" y="1683212"/>
                  <a:ext cx="4064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001DB86-2E7D-4D93-81A4-50A6DD501037}"/>
                    </a:ext>
                  </a:extLst>
                </p14:cNvPr>
                <p14:cNvContentPartPr/>
                <p14:nvPr/>
              </p14:nvContentPartPr>
              <p14:xfrm>
                <a:off x="5572195" y="1588172"/>
                <a:ext cx="165960" cy="279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001DB86-2E7D-4D93-81A4-50A6DD50103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563195" y="1579172"/>
                  <a:ext cx="18360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B0646B0-3135-4015-8C05-A19603517EBA}"/>
                  </a:ext>
                </a:extLst>
              </p14:cNvPr>
              <p14:cNvContentPartPr/>
              <p14:nvPr/>
            </p14:nvContentPartPr>
            <p14:xfrm>
              <a:off x="873115" y="4071092"/>
              <a:ext cx="453240" cy="36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B0646B0-3135-4015-8C05-A19603517EB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4475" y="4062092"/>
                <a:ext cx="4708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B45E7FF-EED7-4DAE-AC30-CC093DCE6980}"/>
                  </a:ext>
                </a:extLst>
              </p14:cNvPr>
              <p14:cNvContentPartPr/>
              <p14:nvPr/>
            </p14:nvContentPartPr>
            <p14:xfrm>
              <a:off x="1148155" y="3925292"/>
              <a:ext cx="188280" cy="39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45E7FF-EED7-4DAE-AC30-CC093DCE698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39515" y="3916292"/>
                <a:ext cx="20592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10E65B-B4D2-4486-8C9A-4120BF90B744}"/>
                  </a:ext>
                </a:extLst>
              </p14:cNvPr>
              <p14:cNvContentPartPr/>
              <p14:nvPr/>
            </p14:nvContentPartPr>
            <p14:xfrm>
              <a:off x="3356035" y="2225372"/>
              <a:ext cx="1382760" cy="295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10E65B-B4D2-4486-8C9A-4120BF90B74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347035" y="2216372"/>
                <a:ext cx="14004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71F9FB-A90D-472F-8A71-EDDEDE7996D6}"/>
                  </a:ext>
                </a:extLst>
              </p14:cNvPr>
              <p14:cNvContentPartPr/>
              <p14:nvPr/>
            </p14:nvContentPartPr>
            <p14:xfrm>
              <a:off x="4098715" y="2613092"/>
              <a:ext cx="162000" cy="159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71F9FB-A90D-472F-8A71-EDDEDE7996D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090075" y="2604452"/>
                <a:ext cx="1796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9F4CFC7-80F7-42DC-9F50-B773037D8C46}"/>
                  </a:ext>
                </a:extLst>
              </p14:cNvPr>
              <p14:cNvContentPartPr/>
              <p14:nvPr/>
            </p14:nvContentPartPr>
            <p14:xfrm>
              <a:off x="1584475" y="4242452"/>
              <a:ext cx="360" cy="5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9F4CFC7-80F7-42DC-9F50-B773037D8C4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575475" y="4233452"/>
                <a:ext cx="18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BAEAC92-E556-454E-B467-3B6F876E03B6}"/>
                  </a:ext>
                </a:extLst>
              </p14:cNvPr>
              <p14:cNvContentPartPr/>
              <p14:nvPr/>
            </p14:nvContentPartPr>
            <p14:xfrm>
              <a:off x="1577635" y="4360532"/>
              <a:ext cx="11520" cy="122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BAEAC92-E556-454E-B467-3B6F876E03B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68635" y="4351532"/>
                <a:ext cx="291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EE9943C-DEF4-4F08-B106-3847B5CE0580}"/>
                  </a:ext>
                </a:extLst>
              </p14:cNvPr>
              <p14:cNvContentPartPr/>
              <p14:nvPr/>
            </p14:nvContentPartPr>
            <p14:xfrm>
              <a:off x="1611115" y="4527932"/>
              <a:ext cx="3600" cy="24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EE9943C-DEF4-4F08-B106-3847B5CE058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602475" y="4518932"/>
                <a:ext cx="212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0534BBB-E886-4872-A2B1-3E1D6F3488A7}"/>
                  </a:ext>
                </a:extLst>
              </p14:cNvPr>
              <p14:cNvContentPartPr/>
              <p14:nvPr/>
            </p14:nvContentPartPr>
            <p14:xfrm>
              <a:off x="1584475" y="3452972"/>
              <a:ext cx="11880" cy="104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0534BBB-E886-4872-A2B1-3E1D6F3488A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575475" y="3444332"/>
                <a:ext cx="295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3621952-63F9-4F93-9D11-0B99FF7DA9ED}"/>
                  </a:ext>
                </a:extLst>
              </p14:cNvPr>
              <p14:cNvContentPartPr/>
              <p14:nvPr/>
            </p14:nvContentPartPr>
            <p14:xfrm>
              <a:off x="1598155" y="3598052"/>
              <a:ext cx="20520" cy="141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3621952-63F9-4F93-9D11-0B99FF7DA9E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89155" y="3589052"/>
                <a:ext cx="381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6576197-FA88-4189-92F6-19854FC74EC7}"/>
                  </a:ext>
                </a:extLst>
              </p14:cNvPr>
              <p14:cNvContentPartPr/>
              <p14:nvPr/>
            </p14:nvContentPartPr>
            <p14:xfrm>
              <a:off x="1614355" y="3824132"/>
              <a:ext cx="41040" cy="84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6576197-FA88-4189-92F6-19854FC74EC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605715" y="3815492"/>
                <a:ext cx="586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D7F8AF3-46D4-4875-902B-BCDF37F02A6B}"/>
                  </a:ext>
                </a:extLst>
              </p14:cNvPr>
              <p14:cNvContentPartPr/>
              <p14:nvPr/>
            </p14:nvContentPartPr>
            <p14:xfrm>
              <a:off x="1523275" y="2194412"/>
              <a:ext cx="81360" cy="406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D7F8AF3-46D4-4875-902B-BCDF37F02A6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514635" y="2185412"/>
                <a:ext cx="9900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300BABF-F05E-45E8-AA22-CD1D8E6DFE82}"/>
                  </a:ext>
                </a:extLst>
              </p14:cNvPr>
              <p14:cNvContentPartPr/>
              <p14:nvPr/>
            </p14:nvContentPartPr>
            <p14:xfrm>
              <a:off x="1567195" y="2794172"/>
              <a:ext cx="720" cy="11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300BABF-F05E-45E8-AA22-CD1D8E6DFE8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58195" y="2785172"/>
                <a:ext cx="183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5134779-7487-4A11-A877-BECC5BDB21C3}"/>
                  </a:ext>
                </a:extLst>
              </p14:cNvPr>
              <p14:cNvContentPartPr/>
              <p14:nvPr/>
            </p14:nvContentPartPr>
            <p14:xfrm>
              <a:off x="1600675" y="2936732"/>
              <a:ext cx="3960" cy="11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5134779-7487-4A11-A877-BECC5BDB21C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92035" y="2927732"/>
                <a:ext cx="216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B620E00-F02F-4EFB-BEDC-975FEE870411}"/>
                  </a:ext>
                </a:extLst>
              </p14:cNvPr>
              <p14:cNvContentPartPr/>
              <p14:nvPr/>
            </p14:nvContentPartPr>
            <p14:xfrm>
              <a:off x="1571875" y="3064172"/>
              <a:ext cx="8640" cy="23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B620E00-F02F-4EFB-BEDC-975FEE87041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562875" y="3055532"/>
                <a:ext cx="262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59BEE5E-8C65-4811-AE5A-55BACB265227}"/>
                  </a:ext>
                </a:extLst>
              </p14:cNvPr>
              <p14:cNvContentPartPr/>
              <p14:nvPr/>
            </p14:nvContentPartPr>
            <p14:xfrm>
              <a:off x="1598155" y="3166052"/>
              <a:ext cx="14400" cy="39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59BEE5E-8C65-4811-AE5A-55BACB26522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589155" y="3157412"/>
                <a:ext cx="320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F6BE7B-23B1-46AB-B714-507BB2EC72C2}"/>
                  </a:ext>
                </a:extLst>
              </p14:cNvPr>
              <p14:cNvContentPartPr/>
              <p14:nvPr/>
            </p14:nvContentPartPr>
            <p14:xfrm>
              <a:off x="138715" y="1971212"/>
              <a:ext cx="76680" cy="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F6BE7B-23B1-46AB-B714-507BB2EC72C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29715" y="1962572"/>
                <a:ext cx="943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6C1B43-D7D9-4F5F-9AFE-6AD82264FE4B}"/>
                  </a:ext>
                </a:extLst>
              </p14:cNvPr>
              <p14:cNvContentPartPr/>
              <p14:nvPr/>
            </p14:nvContentPartPr>
            <p14:xfrm>
              <a:off x="134395" y="2113772"/>
              <a:ext cx="35640" cy="188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6C1B43-D7D9-4F5F-9AFE-6AD82264FE4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25755" y="2104772"/>
                <a:ext cx="532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94257C-0A4E-4A28-BC6F-056920AFA332}"/>
                  </a:ext>
                </a:extLst>
              </p14:cNvPr>
              <p14:cNvContentPartPr/>
              <p14:nvPr/>
            </p14:nvContentPartPr>
            <p14:xfrm>
              <a:off x="274435" y="2009732"/>
              <a:ext cx="174960" cy="250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94257C-0A4E-4A28-BC6F-056920AFA33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65435" y="2000732"/>
                <a:ext cx="1926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5F7EB4-93CE-4FB0-9D08-9FD6F802583A}"/>
                  </a:ext>
                </a:extLst>
              </p14:cNvPr>
              <p14:cNvContentPartPr/>
              <p14:nvPr/>
            </p14:nvContentPartPr>
            <p14:xfrm>
              <a:off x="499435" y="2060852"/>
              <a:ext cx="165960" cy="17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5F7EB4-93CE-4FB0-9D08-9FD6F802583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90795" y="2052212"/>
                <a:ext cx="1836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412C4F-CAC9-40E5-870D-78CED60F004E}"/>
                  </a:ext>
                </a:extLst>
              </p14:cNvPr>
              <p14:cNvContentPartPr/>
              <p14:nvPr/>
            </p14:nvContentPartPr>
            <p14:xfrm>
              <a:off x="604195" y="1910372"/>
              <a:ext cx="56160" cy="313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412C4F-CAC9-40E5-870D-78CED60F004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95195" y="1901372"/>
                <a:ext cx="738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2CCF0D5-DB32-4878-A8E3-142808689F6A}"/>
                  </a:ext>
                </a:extLst>
              </p14:cNvPr>
              <p14:cNvContentPartPr/>
              <p14:nvPr/>
            </p14:nvContentPartPr>
            <p14:xfrm>
              <a:off x="982195" y="1976972"/>
              <a:ext cx="190440" cy="217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2CCF0D5-DB32-4878-A8E3-142808689F6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73195" y="1968332"/>
                <a:ext cx="2080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418F696-4B69-48EE-ABFE-7F33AB082085}"/>
                  </a:ext>
                </a:extLst>
              </p14:cNvPr>
              <p14:cNvContentPartPr/>
              <p14:nvPr/>
            </p14:nvContentPartPr>
            <p14:xfrm>
              <a:off x="949435" y="1950332"/>
              <a:ext cx="217800" cy="314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418F696-4B69-48EE-ABFE-7F33AB08208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40435" y="1941332"/>
                <a:ext cx="2354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193" name="Ink 8192">
                <a:extLst>
                  <a:ext uri="{FF2B5EF4-FFF2-40B4-BE49-F238E27FC236}">
                    <a16:creationId xmlns:a16="http://schemas.microsoft.com/office/drawing/2014/main" id="{0C2AB8E3-00DF-486F-A8C9-CD0510BC8D1D}"/>
                  </a:ext>
                </a:extLst>
              </p14:cNvPr>
              <p14:cNvContentPartPr/>
              <p14:nvPr/>
            </p14:nvContentPartPr>
            <p14:xfrm>
              <a:off x="2242555" y="2444972"/>
              <a:ext cx="282240" cy="23040"/>
            </p14:xfrm>
          </p:contentPart>
        </mc:Choice>
        <mc:Fallback xmlns="">
          <p:pic>
            <p:nvPicPr>
              <p:cNvPr id="8193" name="Ink 8192">
                <a:extLst>
                  <a:ext uri="{FF2B5EF4-FFF2-40B4-BE49-F238E27FC236}">
                    <a16:creationId xmlns:a16="http://schemas.microsoft.com/office/drawing/2014/main" id="{0C2AB8E3-00DF-486F-A8C9-CD0510BC8D1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233915" y="2435972"/>
                <a:ext cx="2998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195" name="Ink 8194">
                <a:extLst>
                  <a:ext uri="{FF2B5EF4-FFF2-40B4-BE49-F238E27FC236}">
                    <a16:creationId xmlns:a16="http://schemas.microsoft.com/office/drawing/2014/main" id="{09118921-5C0B-445B-A4EA-CC9DA173DFBD}"/>
                  </a:ext>
                </a:extLst>
              </p14:cNvPr>
              <p14:cNvContentPartPr/>
              <p14:nvPr/>
            </p14:nvContentPartPr>
            <p14:xfrm>
              <a:off x="2471875" y="2271812"/>
              <a:ext cx="150120" cy="284400"/>
            </p14:xfrm>
          </p:contentPart>
        </mc:Choice>
        <mc:Fallback xmlns="">
          <p:pic>
            <p:nvPicPr>
              <p:cNvPr id="8195" name="Ink 8194">
                <a:extLst>
                  <a:ext uri="{FF2B5EF4-FFF2-40B4-BE49-F238E27FC236}">
                    <a16:creationId xmlns:a16="http://schemas.microsoft.com/office/drawing/2014/main" id="{09118921-5C0B-445B-A4EA-CC9DA173DFB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463235" y="2263172"/>
                <a:ext cx="1677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197" name="Ink 8196">
                <a:extLst>
                  <a:ext uri="{FF2B5EF4-FFF2-40B4-BE49-F238E27FC236}">
                    <a16:creationId xmlns:a16="http://schemas.microsoft.com/office/drawing/2014/main" id="{28D21936-2A2F-4D2A-B6C1-B771EA37AAD5}"/>
                  </a:ext>
                </a:extLst>
              </p14:cNvPr>
              <p14:cNvContentPartPr/>
              <p14:nvPr/>
            </p14:nvContentPartPr>
            <p14:xfrm>
              <a:off x="581515" y="2400332"/>
              <a:ext cx="1807560" cy="228960"/>
            </p14:xfrm>
          </p:contentPart>
        </mc:Choice>
        <mc:Fallback xmlns="">
          <p:pic>
            <p:nvPicPr>
              <p:cNvPr id="8197" name="Ink 8196">
                <a:extLst>
                  <a:ext uri="{FF2B5EF4-FFF2-40B4-BE49-F238E27FC236}">
                    <a16:creationId xmlns:a16="http://schemas.microsoft.com/office/drawing/2014/main" id="{28D21936-2A2F-4D2A-B6C1-B771EA37AAD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72875" y="2391332"/>
                <a:ext cx="18252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199" name="Ink 8198">
                <a:extLst>
                  <a:ext uri="{FF2B5EF4-FFF2-40B4-BE49-F238E27FC236}">
                    <a16:creationId xmlns:a16="http://schemas.microsoft.com/office/drawing/2014/main" id="{34690100-B77F-4862-86E7-722E1BD9EB9D}"/>
                  </a:ext>
                </a:extLst>
              </p14:cNvPr>
              <p14:cNvContentPartPr/>
              <p14:nvPr/>
            </p14:nvContentPartPr>
            <p14:xfrm>
              <a:off x="31075" y="2385212"/>
              <a:ext cx="68760" cy="383040"/>
            </p14:xfrm>
          </p:contentPart>
        </mc:Choice>
        <mc:Fallback xmlns="">
          <p:pic>
            <p:nvPicPr>
              <p:cNvPr id="8199" name="Ink 8198">
                <a:extLst>
                  <a:ext uri="{FF2B5EF4-FFF2-40B4-BE49-F238E27FC236}">
                    <a16:creationId xmlns:a16="http://schemas.microsoft.com/office/drawing/2014/main" id="{34690100-B77F-4862-86E7-722E1BD9EB9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2075" y="2376572"/>
                <a:ext cx="864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200" name="Ink 8199">
                <a:extLst>
                  <a:ext uri="{FF2B5EF4-FFF2-40B4-BE49-F238E27FC236}">
                    <a16:creationId xmlns:a16="http://schemas.microsoft.com/office/drawing/2014/main" id="{0EF0BA60-A80E-4449-B1B8-8A4A4FA73D8A}"/>
                  </a:ext>
                </a:extLst>
              </p14:cNvPr>
              <p14:cNvContentPartPr/>
              <p14:nvPr/>
            </p14:nvContentPartPr>
            <p14:xfrm>
              <a:off x="178315" y="2541812"/>
              <a:ext cx="147600" cy="245520"/>
            </p14:xfrm>
          </p:contentPart>
        </mc:Choice>
        <mc:Fallback xmlns="">
          <p:pic>
            <p:nvPicPr>
              <p:cNvPr id="8200" name="Ink 8199">
                <a:extLst>
                  <a:ext uri="{FF2B5EF4-FFF2-40B4-BE49-F238E27FC236}">
                    <a16:creationId xmlns:a16="http://schemas.microsoft.com/office/drawing/2014/main" id="{0EF0BA60-A80E-4449-B1B8-8A4A4FA73D8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69315" y="2533172"/>
                <a:ext cx="1652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201" name="Ink 8200">
                <a:extLst>
                  <a:ext uri="{FF2B5EF4-FFF2-40B4-BE49-F238E27FC236}">
                    <a16:creationId xmlns:a16="http://schemas.microsoft.com/office/drawing/2014/main" id="{4C43927F-51F5-4EDA-B432-DF72EFB9A0D9}"/>
                  </a:ext>
                </a:extLst>
              </p14:cNvPr>
              <p14:cNvContentPartPr/>
              <p14:nvPr/>
            </p14:nvContentPartPr>
            <p14:xfrm>
              <a:off x="405835" y="2516972"/>
              <a:ext cx="61920" cy="240480"/>
            </p14:xfrm>
          </p:contentPart>
        </mc:Choice>
        <mc:Fallback xmlns="">
          <p:pic>
            <p:nvPicPr>
              <p:cNvPr id="8201" name="Ink 8200">
                <a:extLst>
                  <a:ext uri="{FF2B5EF4-FFF2-40B4-BE49-F238E27FC236}">
                    <a16:creationId xmlns:a16="http://schemas.microsoft.com/office/drawing/2014/main" id="{4C43927F-51F5-4EDA-B432-DF72EFB9A0D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97195" y="2508332"/>
                <a:ext cx="795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202" name="Ink 8201">
                <a:extLst>
                  <a:ext uri="{FF2B5EF4-FFF2-40B4-BE49-F238E27FC236}">
                    <a16:creationId xmlns:a16="http://schemas.microsoft.com/office/drawing/2014/main" id="{59FEA2FA-BBBD-4AFD-87B1-BFA507CB72E6}"/>
                  </a:ext>
                </a:extLst>
              </p14:cNvPr>
              <p14:cNvContentPartPr/>
              <p14:nvPr/>
            </p14:nvContentPartPr>
            <p14:xfrm>
              <a:off x="353275" y="2518412"/>
              <a:ext cx="259920" cy="246240"/>
            </p14:xfrm>
          </p:contentPart>
        </mc:Choice>
        <mc:Fallback xmlns="">
          <p:pic>
            <p:nvPicPr>
              <p:cNvPr id="8202" name="Ink 8201">
                <a:extLst>
                  <a:ext uri="{FF2B5EF4-FFF2-40B4-BE49-F238E27FC236}">
                    <a16:creationId xmlns:a16="http://schemas.microsoft.com/office/drawing/2014/main" id="{59FEA2FA-BBBD-4AFD-87B1-BFA507CB72E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44635" y="2509772"/>
                <a:ext cx="2775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203" name="Ink 8202">
                <a:extLst>
                  <a:ext uri="{FF2B5EF4-FFF2-40B4-BE49-F238E27FC236}">
                    <a16:creationId xmlns:a16="http://schemas.microsoft.com/office/drawing/2014/main" id="{592E3BDE-F19A-4242-9914-09893B91270A}"/>
                  </a:ext>
                </a:extLst>
              </p14:cNvPr>
              <p14:cNvContentPartPr/>
              <p14:nvPr/>
            </p14:nvContentPartPr>
            <p14:xfrm>
              <a:off x="590515" y="2471972"/>
              <a:ext cx="22320" cy="24480"/>
            </p14:xfrm>
          </p:contentPart>
        </mc:Choice>
        <mc:Fallback xmlns="">
          <p:pic>
            <p:nvPicPr>
              <p:cNvPr id="8203" name="Ink 8202">
                <a:extLst>
                  <a:ext uri="{FF2B5EF4-FFF2-40B4-BE49-F238E27FC236}">
                    <a16:creationId xmlns:a16="http://schemas.microsoft.com/office/drawing/2014/main" id="{592E3BDE-F19A-4242-9914-09893B91270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81875" y="2462972"/>
                <a:ext cx="399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204" name="Ink 8203">
                <a:extLst>
                  <a:ext uri="{FF2B5EF4-FFF2-40B4-BE49-F238E27FC236}">
                    <a16:creationId xmlns:a16="http://schemas.microsoft.com/office/drawing/2014/main" id="{A7C9C821-B563-4D17-986E-F5F2459E6149}"/>
                  </a:ext>
                </a:extLst>
              </p14:cNvPr>
              <p14:cNvContentPartPr/>
              <p14:nvPr/>
            </p14:nvContentPartPr>
            <p14:xfrm>
              <a:off x="695275" y="2607692"/>
              <a:ext cx="12960" cy="125280"/>
            </p14:xfrm>
          </p:contentPart>
        </mc:Choice>
        <mc:Fallback xmlns="">
          <p:pic>
            <p:nvPicPr>
              <p:cNvPr id="8204" name="Ink 8203">
                <a:extLst>
                  <a:ext uri="{FF2B5EF4-FFF2-40B4-BE49-F238E27FC236}">
                    <a16:creationId xmlns:a16="http://schemas.microsoft.com/office/drawing/2014/main" id="{A7C9C821-B563-4D17-986E-F5F2459E614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86635" y="2599052"/>
                <a:ext cx="306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205" name="Ink 8204">
                <a:extLst>
                  <a:ext uri="{FF2B5EF4-FFF2-40B4-BE49-F238E27FC236}">
                    <a16:creationId xmlns:a16="http://schemas.microsoft.com/office/drawing/2014/main" id="{F20A7F19-5D8E-4C6D-BE34-677723F93E1F}"/>
                  </a:ext>
                </a:extLst>
              </p14:cNvPr>
              <p14:cNvContentPartPr/>
              <p14:nvPr/>
            </p14:nvContentPartPr>
            <p14:xfrm>
              <a:off x="810475" y="2420132"/>
              <a:ext cx="153000" cy="219600"/>
            </p14:xfrm>
          </p:contentPart>
        </mc:Choice>
        <mc:Fallback xmlns="">
          <p:pic>
            <p:nvPicPr>
              <p:cNvPr id="8205" name="Ink 8204">
                <a:extLst>
                  <a:ext uri="{FF2B5EF4-FFF2-40B4-BE49-F238E27FC236}">
                    <a16:creationId xmlns:a16="http://schemas.microsoft.com/office/drawing/2014/main" id="{F20A7F19-5D8E-4C6D-BE34-677723F93E1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01475" y="2411132"/>
                <a:ext cx="1706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206" name="Ink 8205">
                <a:extLst>
                  <a:ext uri="{FF2B5EF4-FFF2-40B4-BE49-F238E27FC236}">
                    <a16:creationId xmlns:a16="http://schemas.microsoft.com/office/drawing/2014/main" id="{52B75D8B-6EB2-4211-BF5C-26EBDCF7812B}"/>
                  </a:ext>
                </a:extLst>
              </p14:cNvPr>
              <p14:cNvContentPartPr/>
              <p14:nvPr/>
            </p14:nvContentPartPr>
            <p14:xfrm>
              <a:off x="1023955" y="2330492"/>
              <a:ext cx="202320" cy="206280"/>
            </p14:xfrm>
          </p:contentPart>
        </mc:Choice>
        <mc:Fallback xmlns="">
          <p:pic>
            <p:nvPicPr>
              <p:cNvPr id="8206" name="Ink 8205">
                <a:extLst>
                  <a:ext uri="{FF2B5EF4-FFF2-40B4-BE49-F238E27FC236}">
                    <a16:creationId xmlns:a16="http://schemas.microsoft.com/office/drawing/2014/main" id="{52B75D8B-6EB2-4211-BF5C-26EBDCF7812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15315" y="2321852"/>
                <a:ext cx="2199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207" name="Ink 8206">
                <a:extLst>
                  <a:ext uri="{FF2B5EF4-FFF2-40B4-BE49-F238E27FC236}">
                    <a16:creationId xmlns:a16="http://schemas.microsoft.com/office/drawing/2014/main" id="{D23CB7D1-4198-409F-92D4-8C4F2570B77A}"/>
                  </a:ext>
                </a:extLst>
              </p14:cNvPr>
              <p14:cNvContentPartPr/>
              <p14:nvPr/>
            </p14:nvContentPartPr>
            <p14:xfrm>
              <a:off x="64915" y="2844932"/>
              <a:ext cx="335520" cy="154440"/>
            </p14:xfrm>
          </p:contentPart>
        </mc:Choice>
        <mc:Fallback xmlns="">
          <p:pic>
            <p:nvPicPr>
              <p:cNvPr id="8207" name="Ink 8206">
                <a:extLst>
                  <a:ext uri="{FF2B5EF4-FFF2-40B4-BE49-F238E27FC236}">
                    <a16:creationId xmlns:a16="http://schemas.microsoft.com/office/drawing/2014/main" id="{D23CB7D1-4198-409F-92D4-8C4F2570B77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6275" y="2836292"/>
                <a:ext cx="3531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208" name="Ink 8207">
                <a:extLst>
                  <a:ext uri="{FF2B5EF4-FFF2-40B4-BE49-F238E27FC236}">
                    <a16:creationId xmlns:a16="http://schemas.microsoft.com/office/drawing/2014/main" id="{62C65638-4F14-4F2D-855A-FBE829044216}"/>
                  </a:ext>
                </a:extLst>
              </p14:cNvPr>
              <p14:cNvContentPartPr/>
              <p14:nvPr/>
            </p14:nvContentPartPr>
            <p14:xfrm>
              <a:off x="192355" y="2843492"/>
              <a:ext cx="83880" cy="331920"/>
            </p14:xfrm>
          </p:contentPart>
        </mc:Choice>
        <mc:Fallback xmlns="">
          <p:pic>
            <p:nvPicPr>
              <p:cNvPr id="8208" name="Ink 8207">
                <a:extLst>
                  <a:ext uri="{FF2B5EF4-FFF2-40B4-BE49-F238E27FC236}">
                    <a16:creationId xmlns:a16="http://schemas.microsoft.com/office/drawing/2014/main" id="{62C65638-4F14-4F2D-855A-FBE82904421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83355" y="2834492"/>
                <a:ext cx="1015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209" name="Ink 8208">
                <a:extLst>
                  <a:ext uri="{FF2B5EF4-FFF2-40B4-BE49-F238E27FC236}">
                    <a16:creationId xmlns:a16="http://schemas.microsoft.com/office/drawing/2014/main" id="{DD10D63A-A5DC-4457-8ACE-6CF08E431642}"/>
                  </a:ext>
                </a:extLst>
              </p14:cNvPr>
              <p14:cNvContentPartPr/>
              <p14:nvPr/>
            </p14:nvContentPartPr>
            <p14:xfrm>
              <a:off x="313675" y="3004052"/>
              <a:ext cx="104400" cy="145440"/>
            </p14:xfrm>
          </p:contentPart>
        </mc:Choice>
        <mc:Fallback xmlns="">
          <p:pic>
            <p:nvPicPr>
              <p:cNvPr id="8209" name="Ink 8208">
                <a:extLst>
                  <a:ext uri="{FF2B5EF4-FFF2-40B4-BE49-F238E27FC236}">
                    <a16:creationId xmlns:a16="http://schemas.microsoft.com/office/drawing/2014/main" id="{DD10D63A-A5DC-4457-8ACE-6CF08E43164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05035" y="2995412"/>
                <a:ext cx="1220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210" name="Ink 8209">
                <a:extLst>
                  <a:ext uri="{FF2B5EF4-FFF2-40B4-BE49-F238E27FC236}">
                    <a16:creationId xmlns:a16="http://schemas.microsoft.com/office/drawing/2014/main" id="{A9AD826A-CC48-4B05-A3C0-C02F59B099FA}"/>
                  </a:ext>
                </a:extLst>
              </p14:cNvPr>
              <p14:cNvContentPartPr/>
              <p14:nvPr/>
            </p14:nvContentPartPr>
            <p14:xfrm>
              <a:off x="503755" y="2747732"/>
              <a:ext cx="78840" cy="367560"/>
            </p14:xfrm>
          </p:contentPart>
        </mc:Choice>
        <mc:Fallback xmlns="">
          <p:pic>
            <p:nvPicPr>
              <p:cNvPr id="8210" name="Ink 8209">
                <a:extLst>
                  <a:ext uri="{FF2B5EF4-FFF2-40B4-BE49-F238E27FC236}">
                    <a16:creationId xmlns:a16="http://schemas.microsoft.com/office/drawing/2014/main" id="{A9AD826A-CC48-4B05-A3C0-C02F59B099F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94755" y="2739092"/>
                <a:ext cx="964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211" name="Ink 8210">
                <a:extLst>
                  <a:ext uri="{FF2B5EF4-FFF2-40B4-BE49-F238E27FC236}">
                    <a16:creationId xmlns:a16="http://schemas.microsoft.com/office/drawing/2014/main" id="{221FF0A3-0CC8-4A01-B09D-39A1210C1178}"/>
                  </a:ext>
                </a:extLst>
              </p14:cNvPr>
              <p14:cNvContentPartPr/>
              <p14:nvPr/>
            </p14:nvContentPartPr>
            <p14:xfrm>
              <a:off x="574315" y="2817572"/>
              <a:ext cx="104040" cy="219240"/>
            </p14:xfrm>
          </p:contentPart>
        </mc:Choice>
        <mc:Fallback xmlns="">
          <p:pic>
            <p:nvPicPr>
              <p:cNvPr id="8211" name="Ink 8210">
                <a:extLst>
                  <a:ext uri="{FF2B5EF4-FFF2-40B4-BE49-F238E27FC236}">
                    <a16:creationId xmlns:a16="http://schemas.microsoft.com/office/drawing/2014/main" id="{221FF0A3-0CC8-4A01-B09D-39A1210C1178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65315" y="2808932"/>
                <a:ext cx="1216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212" name="Ink 8211">
                <a:extLst>
                  <a:ext uri="{FF2B5EF4-FFF2-40B4-BE49-F238E27FC236}">
                    <a16:creationId xmlns:a16="http://schemas.microsoft.com/office/drawing/2014/main" id="{842863D5-BFB0-482F-ADD0-3BB9978E1100}"/>
                  </a:ext>
                </a:extLst>
              </p14:cNvPr>
              <p14:cNvContentPartPr/>
              <p14:nvPr/>
            </p14:nvContentPartPr>
            <p14:xfrm>
              <a:off x="719035" y="2819012"/>
              <a:ext cx="92880" cy="172080"/>
            </p14:xfrm>
          </p:contentPart>
        </mc:Choice>
        <mc:Fallback xmlns="">
          <p:pic>
            <p:nvPicPr>
              <p:cNvPr id="8212" name="Ink 8211">
                <a:extLst>
                  <a:ext uri="{FF2B5EF4-FFF2-40B4-BE49-F238E27FC236}">
                    <a16:creationId xmlns:a16="http://schemas.microsoft.com/office/drawing/2014/main" id="{842863D5-BFB0-482F-ADD0-3BB9978E110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10035" y="2810372"/>
                <a:ext cx="1105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213" name="Ink 8212">
                <a:extLst>
                  <a:ext uri="{FF2B5EF4-FFF2-40B4-BE49-F238E27FC236}">
                    <a16:creationId xmlns:a16="http://schemas.microsoft.com/office/drawing/2014/main" id="{00DF37BD-3A80-4AC0-8EB4-933910B062FE}"/>
                  </a:ext>
                </a:extLst>
              </p14:cNvPr>
              <p14:cNvContentPartPr/>
              <p14:nvPr/>
            </p14:nvContentPartPr>
            <p14:xfrm>
              <a:off x="841795" y="2808212"/>
              <a:ext cx="97200" cy="153720"/>
            </p14:xfrm>
          </p:contentPart>
        </mc:Choice>
        <mc:Fallback xmlns="">
          <p:pic>
            <p:nvPicPr>
              <p:cNvPr id="8213" name="Ink 8212">
                <a:extLst>
                  <a:ext uri="{FF2B5EF4-FFF2-40B4-BE49-F238E27FC236}">
                    <a16:creationId xmlns:a16="http://schemas.microsoft.com/office/drawing/2014/main" id="{00DF37BD-3A80-4AC0-8EB4-933910B062F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33155" y="2799572"/>
                <a:ext cx="1148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8214" name="Ink 8213">
                <a:extLst>
                  <a:ext uri="{FF2B5EF4-FFF2-40B4-BE49-F238E27FC236}">
                    <a16:creationId xmlns:a16="http://schemas.microsoft.com/office/drawing/2014/main" id="{B091EAF8-67B8-47F1-9426-26ECB661663D}"/>
                  </a:ext>
                </a:extLst>
              </p14:cNvPr>
              <p14:cNvContentPartPr/>
              <p14:nvPr/>
            </p14:nvContentPartPr>
            <p14:xfrm>
              <a:off x="975715" y="2761052"/>
              <a:ext cx="93240" cy="214560"/>
            </p14:xfrm>
          </p:contentPart>
        </mc:Choice>
        <mc:Fallback xmlns="">
          <p:pic>
            <p:nvPicPr>
              <p:cNvPr id="8214" name="Ink 8213">
                <a:extLst>
                  <a:ext uri="{FF2B5EF4-FFF2-40B4-BE49-F238E27FC236}">
                    <a16:creationId xmlns:a16="http://schemas.microsoft.com/office/drawing/2014/main" id="{B091EAF8-67B8-47F1-9426-26ECB661663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66715" y="2752052"/>
                <a:ext cx="1108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8216" name="Ink 8215">
                <a:extLst>
                  <a:ext uri="{FF2B5EF4-FFF2-40B4-BE49-F238E27FC236}">
                    <a16:creationId xmlns:a16="http://schemas.microsoft.com/office/drawing/2014/main" id="{6C8093CC-4BA4-427E-9D00-1986A20BBB4C}"/>
                  </a:ext>
                </a:extLst>
              </p14:cNvPr>
              <p14:cNvContentPartPr/>
              <p14:nvPr/>
            </p14:nvContentPartPr>
            <p14:xfrm>
              <a:off x="538675" y="2750612"/>
              <a:ext cx="2160000" cy="674280"/>
            </p14:xfrm>
          </p:contentPart>
        </mc:Choice>
        <mc:Fallback xmlns="">
          <p:pic>
            <p:nvPicPr>
              <p:cNvPr id="8216" name="Ink 8215">
                <a:extLst>
                  <a:ext uri="{FF2B5EF4-FFF2-40B4-BE49-F238E27FC236}">
                    <a16:creationId xmlns:a16="http://schemas.microsoft.com/office/drawing/2014/main" id="{6C8093CC-4BA4-427E-9D00-1986A20BBB4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29675" y="2741972"/>
                <a:ext cx="217764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8217" name="Ink 8216">
                <a:extLst>
                  <a:ext uri="{FF2B5EF4-FFF2-40B4-BE49-F238E27FC236}">
                    <a16:creationId xmlns:a16="http://schemas.microsoft.com/office/drawing/2014/main" id="{02C2B198-F4D4-4D58-9D69-482649539661}"/>
                  </a:ext>
                </a:extLst>
              </p14:cNvPr>
              <p14:cNvContentPartPr/>
              <p14:nvPr/>
            </p14:nvContentPartPr>
            <p14:xfrm>
              <a:off x="-91685" y="3379172"/>
              <a:ext cx="218880" cy="460440"/>
            </p14:xfrm>
          </p:contentPart>
        </mc:Choice>
        <mc:Fallback xmlns="">
          <p:pic>
            <p:nvPicPr>
              <p:cNvPr id="8217" name="Ink 8216">
                <a:extLst>
                  <a:ext uri="{FF2B5EF4-FFF2-40B4-BE49-F238E27FC236}">
                    <a16:creationId xmlns:a16="http://schemas.microsoft.com/office/drawing/2014/main" id="{02C2B198-F4D4-4D58-9D69-48264953966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-100685" y="3370172"/>
                <a:ext cx="23652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218" name="Ink 8217">
                <a:extLst>
                  <a:ext uri="{FF2B5EF4-FFF2-40B4-BE49-F238E27FC236}">
                    <a16:creationId xmlns:a16="http://schemas.microsoft.com/office/drawing/2014/main" id="{EF540B2D-94F9-467B-BEB6-7A34B430478C}"/>
                  </a:ext>
                </a:extLst>
              </p14:cNvPr>
              <p14:cNvContentPartPr/>
              <p14:nvPr/>
            </p14:nvContentPartPr>
            <p14:xfrm>
              <a:off x="-57125" y="3430652"/>
              <a:ext cx="194400" cy="152640"/>
            </p14:xfrm>
          </p:contentPart>
        </mc:Choice>
        <mc:Fallback xmlns="">
          <p:pic>
            <p:nvPicPr>
              <p:cNvPr id="8218" name="Ink 8217">
                <a:extLst>
                  <a:ext uri="{FF2B5EF4-FFF2-40B4-BE49-F238E27FC236}">
                    <a16:creationId xmlns:a16="http://schemas.microsoft.com/office/drawing/2014/main" id="{EF540B2D-94F9-467B-BEB6-7A34B430478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-65765" y="3422012"/>
                <a:ext cx="2120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219" name="Ink 8218">
                <a:extLst>
                  <a:ext uri="{FF2B5EF4-FFF2-40B4-BE49-F238E27FC236}">
                    <a16:creationId xmlns:a16="http://schemas.microsoft.com/office/drawing/2014/main" id="{C46B9520-0167-4873-8FF3-A8C60C8C3EBD}"/>
                  </a:ext>
                </a:extLst>
              </p14:cNvPr>
              <p14:cNvContentPartPr/>
              <p14:nvPr/>
            </p14:nvContentPartPr>
            <p14:xfrm>
              <a:off x="231955" y="3345692"/>
              <a:ext cx="174240" cy="178200"/>
            </p14:xfrm>
          </p:contentPart>
        </mc:Choice>
        <mc:Fallback xmlns="">
          <p:pic>
            <p:nvPicPr>
              <p:cNvPr id="8219" name="Ink 8218">
                <a:extLst>
                  <a:ext uri="{FF2B5EF4-FFF2-40B4-BE49-F238E27FC236}">
                    <a16:creationId xmlns:a16="http://schemas.microsoft.com/office/drawing/2014/main" id="{C46B9520-0167-4873-8FF3-A8C60C8C3EB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22955" y="3337052"/>
                <a:ext cx="1918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8220" name="Ink 8219">
                <a:extLst>
                  <a:ext uri="{FF2B5EF4-FFF2-40B4-BE49-F238E27FC236}">
                    <a16:creationId xmlns:a16="http://schemas.microsoft.com/office/drawing/2014/main" id="{9311CFC5-9781-473E-A0AF-3ED73C8B83A4}"/>
                  </a:ext>
                </a:extLst>
              </p14:cNvPr>
              <p14:cNvContentPartPr/>
              <p14:nvPr/>
            </p14:nvContentPartPr>
            <p14:xfrm>
              <a:off x="463795" y="3268292"/>
              <a:ext cx="186120" cy="251280"/>
            </p14:xfrm>
          </p:contentPart>
        </mc:Choice>
        <mc:Fallback xmlns="">
          <p:pic>
            <p:nvPicPr>
              <p:cNvPr id="8220" name="Ink 8219">
                <a:extLst>
                  <a:ext uri="{FF2B5EF4-FFF2-40B4-BE49-F238E27FC236}">
                    <a16:creationId xmlns:a16="http://schemas.microsoft.com/office/drawing/2014/main" id="{9311CFC5-9781-473E-A0AF-3ED73C8B83A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54795" y="3259652"/>
                <a:ext cx="2037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8221" name="Ink 8220">
                <a:extLst>
                  <a:ext uri="{FF2B5EF4-FFF2-40B4-BE49-F238E27FC236}">
                    <a16:creationId xmlns:a16="http://schemas.microsoft.com/office/drawing/2014/main" id="{F983D6F5-28FF-40E3-9F27-D574E3E3E6B6}"/>
                  </a:ext>
                </a:extLst>
              </p14:cNvPr>
              <p14:cNvContentPartPr/>
              <p14:nvPr/>
            </p14:nvContentPartPr>
            <p14:xfrm>
              <a:off x="667915" y="3240572"/>
              <a:ext cx="15120" cy="14040"/>
            </p14:xfrm>
          </p:contentPart>
        </mc:Choice>
        <mc:Fallback xmlns="">
          <p:pic>
            <p:nvPicPr>
              <p:cNvPr id="8221" name="Ink 8220">
                <a:extLst>
                  <a:ext uri="{FF2B5EF4-FFF2-40B4-BE49-F238E27FC236}">
                    <a16:creationId xmlns:a16="http://schemas.microsoft.com/office/drawing/2014/main" id="{F983D6F5-28FF-40E3-9F27-D574E3E3E6B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59275" y="3231932"/>
                <a:ext cx="327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222" name="Ink 8221">
                <a:extLst>
                  <a:ext uri="{FF2B5EF4-FFF2-40B4-BE49-F238E27FC236}">
                    <a16:creationId xmlns:a16="http://schemas.microsoft.com/office/drawing/2014/main" id="{890B608F-2B8C-4260-A68C-9C8F755A70BA}"/>
                  </a:ext>
                </a:extLst>
              </p14:cNvPr>
              <p14:cNvContentPartPr/>
              <p14:nvPr/>
            </p14:nvContentPartPr>
            <p14:xfrm>
              <a:off x="775915" y="3319772"/>
              <a:ext cx="16560" cy="58680"/>
            </p14:xfrm>
          </p:contentPart>
        </mc:Choice>
        <mc:Fallback xmlns="">
          <p:pic>
            <p:nvPicPr>
              <p:cNvPr id="8222" name="Ink 8221">
                <a:extLst>
                  <a:ext uri="{FF2B5EF4-FFF2-40B4-BE49-F238E27FC236}">
                    <a16:creationId xmlns:a16="http://schemas.microsoft.com/office/drawing/2014/main" id="{890B608F-2B8C-4260-A68C-9C8F755A70B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66915" y="3311132"/>
                <a:ext cx="342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8223" name="Ink 8222">
                <a:extLst>
                  <a:ext uri="{FF2B5EF4-FFF2-40B4-BE49-F238E27FC236}">
                    <a16:creationId xmlns:a16="http://schemas.microsoft.com/office/drawing/2014/main" id="{AE7490A7-92FA-4A52-9461-34CEFB50214A}"/>
                  </a:ext>
                </a:extLst>
              </p14:cNvPr>
              <p14:cNvContentPartPr/>
              <p14:nvPr/>
            </p14:nvContentPartPr>
            <p14:xfrm>
              <a:off x="785635" y="3177572"/>
              <a:ext cx="86040" cy="81360"/>
            </p14:xfrm>
          </p:contentPart>
        </mc:Choice>
        <mc:Fallback xmlns="">
          <p:pic>
            <p:nvPicPr>
              <p:cNvPr id="8223" name="Ink 8222">
                <a:extLst>
                  <a:ext uri="{FF2B5EF4-FFF2-40B4-BE49-F238E27FC236}">
                    <a16:creationId xmlns:a16="http://schemas.microsoft.com/office/drawing/2014/main" id="{AE7490A7-92FA-4A52-9461-34CEFB50214A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76995" y="3168932"/>
                <a:ext cx="1036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8224" name="Ink 8223">
                <a:extLst>
                  <a:ext uri="{FF2B5EF4-FFF2-40B4-BE49-F238E27FC236}">
                    <a16:creationId xmlns:a16="http://schemas.microsoft.com/office/drawing/2014/main" id="{E9DEE9F9-7F33-4A01-9905-A4067EE4AF9D}"/>
                  </a:ext>
                </a:extLst>
              </p14:cNvPr>
              <p14:cNvContentPartPr/>
              <p14:nvPr/>
            </p14:nvContentPartPr>
            <p14:xfrm>
              <a:off x="721555" y="3179012"/>
              <a:ext cx="236160" cy="580680"/>
            </p14:xfrm>
          </p:contentPart>
        </mc:Choice>
        <mc:Fallback xmlns="">
          <p:pic>
            <p:nvPicPr>
              <p:cNvPr id="8224" name="Ink 8223">
                <a:extLst>
                  <a:ext uri="{FF2B5EF4-FFF2-40B4-BE49-F238E27FC236}">
                    <a16:creationId xmlns:a16="http://schemas.microsoft.com/office/drawing/2014/main" id="{E9DEE9F9-7F33-4A01-9905-A4067EE4AF9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12915" y="3170012"/>
                <a:ext cx="25380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226" name="Ink 8225">
                <a:extLst>
                  <a:ext uri="{FF2B5EF4-FFF2-40B4-BE49-F238E27FC236}">
                    <a16:creationId xmlns:a16="http://schemas.microsoft.com/office/drawing/2014/main" id="{CE56DCAD-0A14-4474-8690-E2E30B761EA4}"/>
                  </a:ext>
                </a:extLst>
              </p14:cNvPr>
              <p14:cNvContentPartPr/>
              <p14:nvPr/>
            </p14:nvContentPartPr>
            <p14:xfrm>
              <a:off x="495475" y="3399692"/>
              <a:ext cx="2737080" cy="497160"/>
            </p14:xfrm>
          </p:contentPart>
        </mc:Choice>
        <mc:Fallback xmlns="">
          <p:pic>
            <p:nvPicPr>
              <p:cNvPr id="8226" name="Ink 8225">
                <a:extLst>
                  <a:ext uri="{FF2B5EF4-FFF2-40B4-BE49-F238E27FC236}">
                    <a16:creationId xmlns:a16="http://schemas.microsoft.com/office/drawing/2014/main" id="{CE56DCAD-0A14-4474-8690-E2E30B761EA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86475" y="3391052"/>
                <a:ext cx="275472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8227" name="Ink 8226">
                <a:extLst>
                  <a:ext uri="{FF2B5EF4-FFF2-40B4-BE49-F238E27FC236}">
                    <a16:creationId xmlns:a16="http://schemas.microsoft.com/office/drawing/2014/main" id="{364E5DC1-F528-448A-A5BF-FEEEA85C0699}"/>
                  </a:ext>
                </a:extLst>
              </p14:cNvPr>
              <p14:cNvContentPartPr/>
              <p14:nvPr/>
            </p14:nvContentPartPr>
            <p14:xfrm>
              <a:off x="432475" y="3777332"/>
              <a:ext cx="138960" cy="230040"/>
            </p14:xfrm>
          </p:contentPart>
        </mc:Choice>
        <mc:Fallback xmlns="">
          <p:pic>
            <p:nvPicPr>
              <p:cNvPr id="8227" name="Ink 8226">
                <a:extLst>
                  <a:ext uri="{FF2B5EF4-FFF2-40B4-BE49-F238E27FC236}">
                    <a16:creationId xmlns:a16="http://schemas.microsoft.com/office/drawing/2014/main" id="{364E5DC1-F528-448A-A5BF-FEEEA85C069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23475" y="3768692"/>
                <a:ext cx="156600" cy="24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68510256-FDAE-4170-A8FD-0E4B00A44E16}"/>
              </a:ext>
            </a:extLst>
          </p:cNvPr>
          <p:cNvGrpSpPr/>
          <p:nvPr/>
        </p:nvGrpSpPr>
        <p:grpSpPr>
          <a:xfrm>
            <a:off x="5189875" y="4357292"/>
            <a:ext cx="739440" cy="366120"/>
            <a:chOff x="5189875" y="4357292"/>
            <a:chExt cx="73944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229" name="Ink 8228">
                  <a:extLst>
                    <a:ext uri="{FF2B5EF4-FFF2-40B4-BE49-F238E27FC236}">
                      <a16:creationId xmlns:a16="http://schemas.microsoft.com/office/drawing/2014/main" id="{12C996DC-2BFF-4DDA-9CAE-07F42A6649D9}"/>
                    </a:ext>
                  </a:extLst>
                </p14:cNvPr>
                <p14:cNvContentPartPr/>
                <p14:nvPr/>
              </p14:nvContentPartPr>
              <p14:xfrm>
                <a:off x="5189875" y="4420652"/>
                <a:ext cx="175680" cy="211320"/>
              </p14:xfrm>
            </p:contentPart>
          </mc:Choice>
          <mc:Fallback xmlns="">
            <p:pic>
              <p:nvPicPr>
                <p:cNvPr id="8229" name="Ink 8228">
                  <a:extLst>
                    <a:ext uri="{FF2B5EF4-FFF2-40B4-BE49-F238E27FC236}">
                      <a16:creationId xmlns:a16="http://schemas.microsoft.com/office/drawing/2014/main" id="{12C996DC-2BFF-4DDA-9CAE-07F42A6649D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181235" y="4411652"/>
                  <a:ext cx="193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230" name="Ink 8229">
                  <a:extLst>
                    <a:ext uri="{FF2B5EF4-FFF2-40B4-BE49-F238E27FC236}">
                      <a16:creationId xmlns:a16="http://schemas.microsoft.com/office/drawing/2014/main" id="{7C5EEC9A-70C8-46A3-8190-4FCFAE777398}"/>
                    </a:ext>
                  </a:extLst>
                </p14:cNvPr>
                <p14:cNvContentPartPr/>
                <p14:nvPr/>
              </p14:nvContentPartPr>
              <p14:xfrm>
                <a:off x="5455555" y="4496972"/>
                <a:ext cx="249480" cy="28080"/>
              </p14:xfrm>
            </p:contentPart>
          </mc:Choice>
          <mc:Fallback xmlns="">
            <p:pic>
              <p:nvPicPr>
                <p:cNvPr id="8230" name="Ink 8229">
                  <a:extLst>
                    <a:ext uri="{FF2B5EF4-FFF2-40B4-BE49-F238E27FC236}">
                      <a16:creationId xmlns:a16="http://schemas.microsoft.com/office/drawing/2014/main" id="{7C5EEC9A-70C8-46A3-8190-4FCFAE77739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446915" y="4487972"/>
                  <a:ext cx="267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231" name="Ink 8230">
                  <a:extLst>
                    <a:ext uri="{FF2B5EF4-FFF2-40B4-BE49-F238E27FC236}">
                      <a16:creationId xmlns:a16="http://schemas.microsoft.com/office/drawing/2014/main" id="{49E47DA8-7064-466A-95E8-4604446AFA1F}"/>
                    </a:ext>
                  </a:extLst>
                </p14:cNvPr>
                <p14:cNvContentPartPr/>
                <p14:nvPr/>
              </p14:nvContentPartPr>
              <p14:xfrm>
                <a:off x="5566795" y="4357292"/>
                <a:ext cx="47880" cy="278640"/>
              </p14:xfrm>
            </p:contentPart>
          </mc:Choice>
          <mc:Fallback xmlns="">
            <p:pic>
              <p:nvPicPr>
                <p:cNvPr id="8231" name="Ink 8230">
                  <a:extLst>
                    <a:ext uri="{FF2B5EF4-FFF2-40B4-BE49-F238E27FC236}">
                      <a16:creationId xmlns:a16="http://schemas.microsoft.com/office/drawing/2014/main" id="{49E47DA8-7064-466A-95E8-4604446AFA1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557795" y="4348652"/>
                  <a:ext cx="655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232" name="Ink 8231">
                  <a:extLst>
                    <a:ext uri="{FF2B5EF4-FFF2-40B4-BE49-F238E27FC236}">
                      <a16:creationId xmlns:a16="http://schemas.microsoft.com/office/drawing/2014/main" id="{CB642E6E-8E0D-458C-8916-F202382B0D16}"/>
                    </a:ext>
                  </a:extLst>
                </p14:cNvPr>
                <p14:cNvContentPartPr/>
                <p14:nvPr/>
              </p14:nvContentPartPr>
              <p14:xfrm>
                <a:off x="5732395" y="4460252"/>
                <a:ext cx="196920" cy="263160"/>
              </p14:xfrm>
            </p:contentPart>
          </mc:Choice>
          <mc:Fallback xmlns="">
            <p:pic>
              <p:nvPicPr>
                <p:cNvPr id="8232" name="Ink 8231">
                  <a:extLst>
                    <a:ext uri="{FF2B5EF4-FFF2-40B4-BE49-F238E27FC236}">
                      <a16:creationId xmlns:a16="http://schemas.microsoft.com/office/drawing/2014/main" id="{CB642E6E-8E0D-458C-8916-F202382B0D1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723395" y="4451612"/>
                  <a:ext cx="21456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38" name="Group 8237">
            <a:extLst>
              <a:ext uri="{FF2B5EF4-FFF2-40B4-BE49-F238E27FC236}">
                <a16:creationId xmlns:a16="http://schemas.microsoft.com/office/drawing/2014/main" id="{9016238A-6542-43E1-A2E2-F22D1A78615B}"/>
              </a:ext>
            </a:extLst>
          </p:cNvPr>
          <p:cNvGrpSpPr/>
          <p:nvPr/>
        </p:nvGrpSpPr>
        <p:grpSpPr>
          <a:xfrm>
            <a:off x="2864995" y="1996772"/>
            <a:ext cx="1893600" cy="432720"/>
            <a:chOff x="2864995" y="1996772"/>
            <a:chExt cx="1893600" cy="43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7038BC2-6148-483E-8C9C-8F1C676A822A}"/>
                    </a:ext>
                  </a:extLst>
                </p14:cNvPr>
                <p14:cNvContentPartPr/>
                <p14:nvPr/>
              </p14:nvContentPartPr>
              <p14:xfrm>
                <a:off x="3744835" y="2108372"/>
                <a:ext cx="1013760" cy="207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7038BC2-6148-483E-8C9C-8F1C676A822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735835" y="2099732"/>
                  <a:ext cx="1031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4FC96AE-9CB8-4DAD-B7B2-4232267C0CCB}"/>
                    </a:ext>
                  </a:extLst>
                </p14:cNvPr>
                <p14:cNvContentPartPr/>
                <p14:nvPr/>
              </p14:nvContentPartPr>
              <p14:xfrm>
                <a:off x="3957955" y="2319692"/>
                <a:ext cx="178200" cy="109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4FC96AE-9CB8-4DAD-B7B2-4232267C0CC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948955" y="2311052"/>
                  <a:ext cx="195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361B22D-16C6-41D5-A75B-6FE752631008}"/>
                    </a:ext>
                  </a:extLst>
                </p14:cNvPr>
                <p14:cNvContentPartPr/>
                <p14:nvPr/>
              </p14:nvContentPartPr>
              <p14:xfrm>
                <a:off x="2864995" y="2051132"/>
                <a:ext cx="497520" cy="37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361B22D-16C6-41D5-A75B-6FE75263100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856355" y="2042132"/>
                  <a:ext cx="5151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4F69B40-E418-438F-84BB-0C3A94E0D9FA}"/>
                    </a:ext>
                  </a:extLst>
                </p14:cNvPr>
                <p14:cNvContentPartPr/>
                <p14:nvPr/>
              </p14:nvContentPartPr>
              <p14:xfrm>
                <a:off x="3614155" y="2071292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4F69B40-E418-438F-84BB-0C3A94E0D9F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5515" y="20626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637F4EC-7950-4416-8E6A-0D8097B56221}"/>
                    </a:ext>
                  </a:extLst>
                </p14:cNvPr>
                <p14:cNvContentPartPr/>
                <p14:nvPr/>
              </p14:nvContentPartPr>
              <p14:xfrm>
                <a:off x="3240115" y="2057972"/>
                <a:ext cx="345960" cy="371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637F4EC-7950-4416-8E6A-0D8097B5622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31475" y="2048972"/>
                  <a:ext cx="3636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B95C3E-2742-4983-AC16-6644FCF0DAF5}"/>
                    </a:ext>
                  </a:extLst>
                </p14:cNvPr>
                <p14:cNvContentPartPr/>
                <p14:nvPr/>
              </p14:nvContentPartPr>
              <p14:xfrm>
                <a:off x="3440995" y="2064812"/>
                <a:ext cx="325440" cy="343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B95C3E-2742-4983-AC16-6644FCF0DAF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32355" y="2055812"/>
                  <a:ext cx="3430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C415DAB-CEAB-4ED5-947F-10E81E77A64C}"/>
                    </a:ext>
                  </a:extLst>
                </p14:cNvPr>
                <p14:cNvContentPartPr/>
                <p14:nvPr/>
              </p14:nvContentPartPr>
              <p14:xfrm>
                <a:off x="3775435" y="1996772"/>
                <a:ext cx="210240" cy="353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C415DAB-CEAB-4ED5-947F-10E81E77A64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66435" y="1987772"/>
                  <a:ext cx="2278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234" name="Ink 8233">
                  <a:extLst>
                    <a:ext uri="{FF2B5EF4-FFF2-40B4-BE49-F238E27FC236}">
                      <a16:creationId xmlns:a16="http://schemas.microsoft.com/office/drawing/2014/main" id="{7A13BDB6-7331-4A70-974B-BDA95A7604EE}"/>
                    </a:ext>
                  </a:extLst>
                </p14:cNvPr>
                <p14:cNvContentPartPr/>
                <p14:nvPr/>
              </p14:nvContentPartPr>
              <p14:xfrm>
                <a:off x="4006915" y="2055092"/>
                <a:ext cx="360" cy="360"/>
              </p14:xfrm>
            </p:contentPart>
          </mc:Choice>
          <mc:Fallback xmlns="">
            <p:pic>
              <p:nvPicPr>
                <p:cNvPr id="8234" name="Ink 8233">
                  <a:extLst>
                    <a:ext uri="{FF2B5EF4-FFF2-40B4-BE49-F238E27FC236}">
                      <a16:creationId xmlns:a16="http://schemas.microsoft.com/office/drawing/2014/main" id="{7A13BDB6-7331-4A70-974B-BDA95A7604E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997915" y="2046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236" name="Ink 8235">
                  <a:extLst>
                    <a:ext uri="{FF2B5EF4-FFF2-40B4-BE49-F238E27FC236}">
                      <a16:creationId xmlns:a16="http://schemas.microsoft.com/office/drawing/2014/main" id="{6350BF04-F4AA-4D85-8DD0-0B553793EE73}"/>
                    </a:ext>
                  </a:extLst>
                </p14:cNvPr>
                <p14:cNvContentPartPr/>
                <p14:nvPr/>
              </p14:nvContentPartPr>
              <p14:xfrm>
                <a:off x="4368715" y="2051852"/>
                <a:ext cx="360" cy="360"/>
              </p14:xfrm>
            </p:contentPart>
          </mc:Choice>
          <mc:Fallback xmlns="">
            <p:pic>
              <p:nvPicPr>
                <p:cNvPr id="8236" name="Ink 8235">
                  <a:extLst>
                    <a:ext uri="{FF2B5EF4-FFF2-40B4-BE49-F238E27FC236}">
                      <a16:creationId xmlns:a16="http://schemas.microsoft.com/office/drawing/2014/main" id="{6350BF04-F4AA-4D85-8DD0-0B553793EE7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60075" y="20432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37" name="Ink 8236">
                  <a:extLst>
                    <a:ext uri="{FF2B5EF4-FFF2-40B4-BE49-F238E27FC236}">
                      <a16:creationId xmlns:a16="http://schemas.microsoft.com/office/drawing/2014/main" id="{E86E4159-65EE-4FCC-A9C3-068B6F66A091}"/>
                    </a:ext>
                  </a:extLst>
                </p14:cNvPr>
                <p14:cNvContentPartPr/>
                <p14:nvPr/>
              </p14:nvContentPartPr>
              <p14:xfrm>
                <a:off x="3595795" y="2080292"/>
                <a:ext cx="1800" cy="8640"/>
              </p14:xfrm>
            </p:contentPart>
          </mc:Choice>
          <mc:Fallback xmlns="">
            <p:pic>
              <p:nvPicPr>
                <p:cNvPr id="8237" name="Ink 8236">
                  <a:extLst>
                    <a:ext uri="{FF2B5EF4-FFF2-40B4-BE49-F238E27FC236}">
                      <a16:creationId xmlns:a16="http://schemas.microsoft.com/office/drawing/2014/main" id="{E86E4159-65EE-4FCC-A9C3-068B6F66A09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87155" y="2071652"/>
                  <a:ext cx="1944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8239" name="Ink 8238">
                <a:extLst>
                  <a:ext uri="{FF2B5EF4-FFF2-40B4-BE49-F238E27FC236}">
                    <a16:creationId xmlns:a16="http://schemas.microsoft.com/office/drawing/2014/main" id="{31FFD831-7953-490C-8690-2DEE9D0E9415}"/>
                  </a:ext>
                </a:extLst>
              </p14:cNvPr>
              <p14:cNvContentPartPr/>
              <p14:nvPr/>
            </p14:nvContentPartPr>
            <p14:xfrm>
              <a:off x="1836115" y="2077772"/>
              <a:ext cx="360" cy="360"/>
            </p14:xfrm>
          </p:contentPart>
        </mc:Choice>
        <mc:Fallback xmlns="">
          <p:pic>
            <p:nvPicPr>
              <p:cNvPr id="8239" name="Ink 8238">
                <a:extLst>
                  <a:ext uri="{FF2B5EF4-FFF2-40B4-BE49-F238E27FC236}">
                    <a16:creationId xmlns:a16="http://schemas.microsoft.com/office/drawing/2014/main" id="{31FFD831-7953-490C-8690-2DEE9D0E941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827115" y="20687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8240" name="Ink 8239">
                <a:extLst>
                  <a:ext uri="{FF2B5EF4-FFF2-40B4-BE49-F238E27FC236}">
                    <a16:creationId xmlns:a16="http://schemas.microsoft.com/office/drawing/2014/main" id="{B7697126-32DD-4C46-B2A5-9664D80F473E}"/>
                  </a:ext>
                </a:extLst>
              </p14:cNvPr>
              <p14:cNvContentPartPr/>
              <p14:nvPr/>
            </p14:nvContentPartPr>
            <p14:xfrm>
              <a:off x="1903435" y="2695532"/>
              <a:ext cx="360" cy="360"/>
            </p14:xfrm>
          </p:contentPart>
        </mc:Choice>
        <mc:Fallback xmlns="">
          <p:pic>
            <p:nvPicPr>
              <p:cNvPr id="8240" name="Ink 8239">
                <a:extLst>
                  <a:ext uri="{FF2B5EF4-FFF2-40B4-BE49-F238E27FC236}">
                    <a16:creationId xmlns:a16="http://schemas.microsoft.com/office/drawing/2014/main" id="{B7697126-32DD-4C46-B2A5-9664D80F473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894435" y="268653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74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7948"/>
            <a:ext cx="7467599" cy="672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88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4585-961F-4EE8-855C-0BB23188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D280-4B19-4DCF-AA4F-B64CAB857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condition of the system and its data</a:t>
            </a:r>
          </a:p>
          <a:p>
            <a:r>
              <a:rPr lang="en-US" dirty="0"/>
              <a:t>Prog X</a:t>
            </a:r>
          </a:p>
          <a:p>
            <a:r>
              <a:rPr lang="en-US" dirty="0"/>
              <a:t>           bool b1</a:t>
            </a:r>
          </a:p>
          <a:p>
            <a:pPr lvl="2"/>
            <a:r>
              <a:rPr lang="en-US" dirty="0"/>
              <a:t>    bool b2</a:t>
            </a:r>
          </a:p>
          <a:p>
            <a:pPr lvl="2"/>
            <a:r>
              <a:rPr lang="en-US" dirty="0"/>
              <a:t>     …</a:t>
            </a:r>
          </a:p>
          <a:p>
            <a:pPr lvl="2"/>
            <a:r>
              <a:rPr lang="en-US" dirty="0"/>
              <a:t>     bool bn</a:t>
            </a:r>
          </a:p>
          <a:p>
            <a:pPr marL="914400" lvl="2" indent="0">
              <a:buNone/>
            </a:pPr>
            <a:r>
              <a:rPr lang="en-US" dirty="0"/>
              <a:t>S0 = {(b1,F), (b2,F), …, (</a:t>
            </a:r>
            <a:r>
              <a:rPr lang="en-US" dirty="0" err="1"/>
              <a:t>bn,F</a:t>
            </a:r>
            <a:r>
              <a:rPr lang="en-US" dirty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91501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3BF3-CB77-40EE-A2E3-162B7A96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7EB3-194C-48B2-9325-06F92013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Lpr</a:t>
            </a:r>
            <a:endParaRPr lang="en-US" dirty="0"/>
          </a:p>
          <a:p>
            <a:r>
              <a:rPr lang="en-US" dirty="0" err="1"/>
              <a:t>Lpr</a:t>
            </a:r>
            <a:r>
              <a:rPr lang="en-US" dirty="0"/>
              <a:t> | Sort</a:t>
            </a:r>
          </a:p>
          <a:p>
            <a:r>
              <a:rPr lang="en-US" dirty="0" err="1"/>
              <a:t>Lpr</a:t>
            </a:r>
            <a:r>
              <a:rPr lang="en-US" dirty="0"/>
              <a:t> | </a:t>
            </a:r>
            <a:r>
              <a:rPr lang="en-US" dirty="0" err="1"/>
              <a:t>pr</a:t>
            </a:r>
            <a:endParaRPr lang="en-US" dirty="0"/>
          </a:p>
          <a:p>
            <a:r>
              <a:rPr lang="en-US" dirty="0" err="1"/>
              <a:t>Lpr</a:t>
            </a:r>
            <a:r>
              <a:rPr lang="en-US" dirty="0"/>
              <a:t> | sort | </a:t>
            </a:r>
            <a:r>
              <a:rPr lang="en-US" dirty="0" err="1"/>
              <a:t>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5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31B2-2FC8-4018-831D-200D312F9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1"/>
            <a:ext cx="8229600" cy="1371600"/>
          </a:xfrm>
        </p:spPr>
        <p:txBody>
          <a:bodyPr>
            <a:normAutofit/>
          </a:bodyPr>
          <a:lstStyle/>
          <a:p>
            <a:r>
              <a:rPr lang="en-US" sz="1800" dirty="0"/>
              <a:t>Data Structure: A parse tree</a:t>
            </a:r>
          </a:p>
          <a:p>
            <a:pPr marL="0" indent="0">
              <a:buNone/>
            </a:pPr>
            <a:r>
              <a:rPr lang="en-US" sz="1800" dirty="0"/>
              <a:t>                 e.g., 2 + (9 – 2) * 4 / (3 + 5)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394210-F9A5-475B-BBF4-0FB982F0E6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Understand the difference between a software architecture and </a:t>
            </a:r>
          </a:p>
          <a:p>
            <a:r>
              <a:rPr lang="en-US" sz="2400" b="1" i="1" dirty="0">
                <a:solidFill>
                  <a:srgbClr val="C00000"/>
                </a:solidFill>
              </a:rPr>
              <a:t>                                             a detailed design (data structure &amp; algorithm)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995B7A-FF12-4852-A620-25364DF72F24}"/>
              </a:ext>
            </a:extLst>
          </p:cNvPr>
          <p:cNvCxnSpPr/>
          <p:nvPr/>
        </p:nvCxnSpPr>
        <p:spPr>
          <a:xfrm>
            <a:off x="457200" y="1417638"/>
            <a:ext cx="85344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BBED71-43E6-4280-AB72-4C5DD4C454C9}"/>
              </a:ext>
            </a:extLst>
          </p:cNvPr>
          <p:cNvSpPr txBox="1">
            <a:spLocks/>
          </p:cNvSpPr>
          <p:nvPr/>
        </p:nvSpPr>
        <p:spPr>
          <a:xfrm>
            <a:off x="76200" y="41148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An algorithm (for the coder): Tree Traversal Algorithm</a:t>
            </a:r>
          </a:p>
          <a:p>
            <a:pPr marL="0" indent="0">
              <a:buNone/>
            </a:pPr>
            <a:r>
              <a:rPr lang="en-US" sz="1800" dirty="0"/>
              <a:t>                e.g., 2 + (9 – 2) * 4 / (3 + 5)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26BC3-B37A-411E-947B-DFCCDD7AC911}"/>
              </a:ext>
            </a:extLst>
          </p:cNvPr>
          <p:cNvSpPr txBox="1"/>
          <p:nvPr/>
        </p:nvSpPr>
        <p:spPr>
          <a:xfrm>
            <a:off x="6400800" y="16002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7853D4-4A78-4E09-871D-E70405C78E74}"/>
              </a:ext>
            </a:extLst>
          </p:cNvPr>
          <p:cNvCxnSpPr/>
          <p:nvPr/>
        </p:nvCxnSpPr>
        <p:spPr>
          <a:xfrm flipH="1">
            <a:off x="5867400" y="1981200"/>
            <a:ext cx="381000" cy="30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ECD909-40DD-42A3-9FFA-E7CED1389653}"/>
              </a:ext>
            </a:extLst>
          </p:cNvPr>
          <p:cNvCxnSpPr>
            <a:cxnSpLocks/>
          </p:cNvCxnSpPr>
          <p:nvPr/>
        </p:nvCxnSpPr>
        <p:spPr>
          <a:xfrm>
            <a:off x="6536310" y="1851818"/>
            <a:ext cx="397890" cy="434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D28732-CD9F-4D00-9441-E7F4474A4B07}"/>
              </a:ext>
            </a:extLst>
          </p:cNvPr>
          <p:cNvSpPr txBox="1"/>
          <p:nvPr/>
        </p:nvSpPr>
        <p:spPr>
          <a:xfrm>
            <a:off x="57912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76B53C-C1B7-46FD-88D6-2BBAFDA0B271}"/>
              </a:ext>
            </a:extLst>
          </p:cNvPr>
          <p:cNvSpPr txBox="1"/>
          <p:nvPr/>
        </p:nvSpPr>
        <p:spPr>
          <a:xfrm>
            <a:off x="7010400" y="2514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A4888E-1A4D-4BA2-B61A-59DBD96B4E32}"/>
              </a:ext>
            </a:extLst>
          </p:cNvPr>
          <p:cNvCxnSpPr/>
          <p:nvPr/>
        </p:nvCxnSpPr>
        <p:spPr>
          <a:xfrm flipH="1">
            <a:off x="6627843" y="2681141"/>
            <a:ext cx="381000" cy="30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F8F4C0-5803-4E2E-A6C4-ED660F2EE46A}"/>
              </a:ext>
            </a:extLst>
          </p:cNvPr>
          <p:cNvCxnSpPr>
            <a:cxnSpLocks/>
          </p:cNvCxnSpPr>
          <p:nvPr/>
        </p:nvCxnSpPr>
        <p:spPr>
          <a:xfrm>
            <a:off x="7222110" y="2667000"/>
            <a:ext cx="397890" cy="434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BFBD48-9C14-4A11-AC02-40C9D11F2E8F}"/>
              </a:ext>
            </a:extLst>
          </p:cNvPr>
          <p:cNvSpPr txBox="1"/>
          <p:nvPr/>
        </p:nvSpPr>
        <p:spPr>
          <a:xfrm>
            <a:off x="6400800" y="2895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651E76-F248-405C-B00D-136F4F08F30C}"/>
              </a:ext>
            </a:extLst>
          </p:cNvPr>
          <p:cNvCxnSpPr/>
          <p:nvPr/>
        </p:nvCxnSpPr>
        <p:spPr>
          <a:xfrm flipH="1">
            <a:off x="6019800" y="3200399"/>
            <a:ext cx="381000" cy="30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03D328-C6D8-4273-88FD-F22CDA922FB8}"/>
              </a:ext>
            </a:extLst>
          </p:cNvPr>
          <p:cNvCxnSpPr>
            <a:cxnSpLocks/>
          </p:cNvCxnSpPr>
          <p:nvPr/>
        </p:nvCxnSpPr>
        <p:spPr>
          <a:xfrm>
            <a:off x="6629400" y="3147217"/>
            <a:ext cx="397890" cy="434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90BA61-9D30-466F-A931-BFA429020C9C}"/>
              </a:ext>
            </a:extLst>
          </p:cNvPr>
          <p:cNvSpPr txBox="1"/>
          <p:nvPr/>
        </p:nvSpPr>
        <p:spPr>
          <a:xfrm>
            <a:off x="5867400" y="3592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62E047-F9DD-42C1-8AEA-202434534527}"/>
              </a:ext>
            </a:extLst>
          </p:cNvPr>
          <p:cNvSpPr txBox="1"/>
          <p:nvPr/>
        </p:nvSpPr>
        <p:spPr>
          <a:xfrm>
            <a:off x="7056119" y="3745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3C9082-962A-432D-AA3D-B3869372C779}"/>
              </a:ext>
            </a:extLst>
          </p:cNvPr>
          <p:cNvSpPr txBox="1"/>
          <p:nvPr/>
        </p:nvSpPr>
        <p:spPr>
          <a:xfrm>
            <a:off x="7924800" y="320039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E79EDB-5F1A-4877-8392-DAAD8CEDB190}"/>
              </a:ext>
            </a:extLst>
          </p:cNvPr>
          <p:cNvCxnSpPr/>
          <p:nvPr/>
        </p:nvCxnSpPr>
        <p:spPr>
          <a:xfrm flipH="1">
            <a:off x="7620000" y="3581399"/>
            <a:ext cx="381000" cy="30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B0E87D-1360-4ADC-864E-6F2B585E63DB}"/>
              </a:ext>
            </a:extLst>
          </p:cNvPr>
          <p:cNvCxnSpPr>
            <a:cxnSpLocks/>
          </p:cNvCxnSpPr>
          <p:nvPr/>
        </p:nvCxnSpPr>
        <p:spPr>
          <a:xfrm>
            <a:off x="8153400" y="3604417"/>
            <a:ext cx="397890" cy="434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B04032-5508-49F3-A70D-436D90B1F67F}"/>
              </a:ext>
            </a:extLst>
          </p:cNvPr>
          <p:cNvSpPr txBox="1"/>
          <p:nvPr/>
        </p:nvSpPr>
        <p:spPr>
          <a:xfrm>
            <a:off x="7620000" y="403859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74EF77-C6D8-4D08-AC62-1B301F90C0CA}"/>
              </a:ext>
            </a:extLst>
          </p:cNvPr>
          <p:cNvSpPr txBox="1"/>
          <p:nvPr/>
        </p:nvSpPr>
        <p:spPr>
          <a:xfrm>
            <a:off x="8382000" y="3886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2FE28A-6FBD-4BC3-B418-73AA18E41C17}"/>
              </a:ext>
            </a:extLst>
          </p:cNvPr>
          <p:cNvCxnSpPr/>
          <p:nvPr/>
        </p:nvCxnSpPr>
        <p:spPr>
          <a:xfrm flipH="1">
            <a:off x="8077200" y="4191318"/>
            <a:ext cx="381000" cy="30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EF110E-7391-4C89-B08F-9DA800C388C9}"/>
              </a:ext>
            </a:extLst>
          </p:cNvPr>
          <p:cNvCxnSpPr>
            <a:cxnSpLocks/>
          </p:cNvCxnSpPr>
          <p:nvPr/>
        </p:nvCxnSpPr>
        <p:spPr>
          <a:xfrm>
            <a:off x="8534400" y="4137817"/>
            <a:ext cx="397890" cy="434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7FCC4B-6F9A-4412-A8F5-4950EB1C0F8D}"/>
              </a:ext>
            </a:extLst>
          </p:cNvPr>
          <p:cNvSpPr txBox="1"/>
          <p:nvPr/>
        </p:nvSpPr>
        <p:spPr>
          <a:xfrm>
            <a:off x="8001000" y="4571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629733-AF00-470C-A6B7-CEADB38A0E7A}"/>
              </a:ext>
            </a:extLst>
          </p:cNvPr>
          <p:cNvSpPr txBox="1"/>
          <p:nvPr/>
        </p:nvSpPr>
        <p:spPr>
          <a:xfrm>
            <a:off x="8932290" y="4724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E05814-FA70-4F13-8837-6A94DB63F937}"/>
              </a:ext>
            </a:extLst>
          </p:cNvPr>
          <p:cNvSpPr txBox="1"/>
          <p:nvPr/>
        </p:nvSpPr>
        <p:spPr>
          <a:xfrm>
            <a:off x="5289369" y="3810000"/>
            <a:ext cx="80663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2</a:t>
            </a:r>
          </a:p>
          <a:p>
            <a:r>
              <a:rPr lang="en-US" dirty="0"/>
              <a:t>Load 9</a:t>
            </a:r>
          </a:p>
          <a:p>
            <a:r>
              <a:rPr lang="en-US" dirty="0"/>
              <a:t>Load 2</a:t>
            </a:r>
          </a:p>
          <a:p>
            <a:r>
              <a:rPr lang="en-US" dirty="0"/>
              <a:t>Minus</a:t>
            </a:r>
          </a:p>
          <a:p>
            <a:r>
              <a:rPr lang="en-US" dirty="0"/>
              <a:t>Load 4</a:t>
            </a:r>
          </a:p>
          <a:p>
            <a:r>
              <a:rPr lang="en-US" dirty="0"/>
              <a:t>Load 3</a:t>
            </a:r>
          </a:p>
          <a:p>
            <a:r>
              <a:rPr lang="en-US" dirty="0"/>
              <a:t>Load 5</a:t>
            </a:r>
          </a:p>
          <a:p>
            <a:r>
              <a:rPr lang="en-US" dirty="0"/>
              <a:t>Plus</a:t>
            </a:r>
          </a:p>
          <a:p>
            <a:r>
              <a:rPr lang="en-US" dirty="0" err="1"/>
              <a:t>Div</a:t>
            </a:r>
            <a:endParaRPr lang="en-US" dirty="0"/>
          </a:p>
          <a:p>
            <a:r>
              <a:rPr lang="en-US" dirty="0" err="1"/>
              <a:t>Mult</a:t>
            </a:r>
            <a:endParaRPr lang="en-US" dirty="0"/>
          </a:p>
          <a:p>
            <a:r>
              <a:rPr lang="en-US" dirty="0"/>
              <a:t>plus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20DA45-1951-459D-B54A-C8F9DADA0CE1}"/>
              </a:ext>
            </a:extLst>
          </p:cNvPr>
          <p:cNvSpPr txBox="1"/>
          <p:nvPr/>
        </p:nvSpPr>
        <p:spPr>
          <a:xfrm>
            <a:off x="2247900" y="3048000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Postorder</a:t>
            </a:r>
            <a:endParaRPr lang="en-US" dirty="0"/>
          </a:p>
          <a:p>
            <a:r>
              <a:rPr lang="en-US" dirty="0"/>
              <a:t>  visit left</a:t>
            </a:r>
          </a:p>
          <a:p>
            <a:r>
              <a:rPr lang="en-US" dirty="0"/>
              <a:t>  visit right</a:t>
            </a:r>
          </a:p>
          <a:p>
            <a:r>
              <a:rPr lang="en-US" dirty="0"/>
              <a:t>  visit root</a:t>
            </a:r>
          </a:p>
        </p:txBody>
      </p:sp>
    </p:spTree>
    <p:extLst>
      <p:ext uri="{BB962C8B-B14F-4D97-AF65-F5344CB8AC3E}">
        <p14:creationId xmlns:p14="http://schemas.microsoft.com/office/powerpoint/2010/main" val="62103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&amp; Filter: </a:t>
            </a:r>
            <a:r>
              <a:rPr lang="en-US" dirty="0" err="1"/>
              <a:t>appendum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 &amp; Filter in Unix</a:t>
            </a:r>
          </a:p>
          <a:p>
            <a:r>
              <a:rPr lang="en-US" dirty="0"/>
              <a:t>Show the use of multiple arch. Styles</a:t>
            </a:r>
          </a:p>
          <a:p>
            <a:r>
              <a:rPr lang="en-US" dirty="0"/>
              <a:t>Process architecture important, but there are other types of architectures too – What are they?</a:t>
            </a:r>
          </a:p>
        </p:txBody>
      </p:sp>
    </p:spTree>
    <p:extLst>
      <p:ext uri="{BB962C8B-B14F-4D97-AF65-F5344CB8AC3E}">
        <p14:creationId xmlns:p14="http://schemas.microsoft.com/office/powerpoint/2010/main" val="184535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6541"/>
            <a:ext cx="7467599" cy="672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718147-740A-470E-B2DD-F21436E9DB00}"/>
              </a:ext>
            </a:extLst>
          </p:cNvPr>
          <p:cNvSpPr txBox="1"/>
          <p:nvPr/>
        </p:nvSpPr>
        <p:spPr>
          <a:xfrm>
            <a:off x="1371600" y="4445675"/>
            <a:ext cx="41750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2-pass compiler ----      forward referencing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Class Emp</a:t>
            </a:r>
          </a:p>
          <a:p>
            <a:r>
              <a:rPr lang="en-US" dirty="0"/>
              <a:t>      dept: Department</a:t>
            </a:r>
          </a:p>
          <a:p>
            <a:endParaRPr lang="en-US" dirty="0"/>
          </a:p>
          <a:p>
            <a:r>
              <a:rPr lang="en-US" dirty="0"/>
              <a:t>Class Department</a:t>
            </a:r>
          </a:p>
          <a:p>
            <a:r>
              <a:rPr lang="en-US" dirty="0"/>
              <a:t>     emp: Employee</a:t>
            </a:r>
          </a:p>
        </p:txBody>
      </p:sp>
    </p:spTree>
    <p:extLst>
      <p:ext uri="{BB962C8B-B14F-4D97-AF65-F5344CB8AC3E}">
        <p14:creationId xmlns:p14="http://schemas.microsoft.com/office/powerpoint/2010/main" val="1783423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18" y="152400"/>
            <a:ext cx="7399882" cy="661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749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33" y="152400"/>
            <a:ext cx="7402367" cy="661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13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-2565"/>
            <a:ext cx="7543800" cy="679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19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395"/>
            <a:ext cx="7543800" cy="680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7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537"/>
            <a:ext cx="7620000" cy="676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4800D4-BB92-4DAC-A598-4B08D7EA7BDD}"/>
                  </a:ext>
                </a:extLst>
              </p14:cNvPr>
              <p14:cNvContentPartPr/>
              <p14:nvPr/>
            </p14:nvContentPartPr>
            <p14:xfrm>
              <a:off x="-1576685" y="119372"/>
              <a:ext cx="106200" cy="50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4800D4-BB92-4DAC-A598-4B08D7EA7B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585325" y="110372"/>
                <a:ext cx="12384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204499-A91B-447A-AD58-4FC985517A1B}"/>
                  </a:ext>
                </a:extLst>
              </p14:cNvPr>
              <p14:cNvContentPartPr/>
              <p14:nvPr/>
            </p14:nvContentPartPr>
            <p14:xfrm>
              <a:off x="-1531325" y="65012"/>
              <a:ext cx="329040" cy="557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204499-A91B-447A-AD58-4FC985517A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539965" y="56372"/>
                <a:ext cx="34668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18706D-50D9-4AE8-9030-B9378E812996}"/>
                  </a:ext>
                </a:extLst>
              </p14:cNvPr>
              <p14:cNvContentPartPr/>
              <p14:nvPr/>
            </p14:nvContentPartPr>
            <p14:xfrm>
              <a:off x="-1381925" y="1792292"/>
              <a:ext cx="50400" cy="488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18706D-50D9-4AE8-9030-B9378E8129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390565" y="1783292"/>
                <a:ext cx="6804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450749-86A3-4A13-8ACE-2DE41EAEC419}"/>
                  </a:ext>
                </a:extLst>
              </p14:cNvPr>
              <p14:cNvContentPartPr/>
              <p14:nvPr/>
            </p14:nvContentPartPr>
            <p14:xfrm>
              <a:off x="-1356005" y="1751252"/>
              <a:ext cx="300600" cy="566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450749-86A3-4A13-8ACE-2DE41EAEC4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365005" y="1742612"/>
                <a:ext cx="31824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516A05-649C-4BB0-87DD-D51D96C1DD0B}"/>
                  </a:ext>
                </a:extLst>
              </p14:cNvPr>
              <p14:cNvContentPartPr/>
              <p14:nvPr/>
            </p14:nvContentPartPr>
            <p14:xfrm>
              <a:off x="-1325405" y="3294212"/>
              <a:ext cx="61920" cy="49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516A05-649C-4BB0-87DD-D51D96C1DD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334405" y="3285212"/>
                <a:ext cx="7956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7E8C47-FD72-44A7-A2AD-5468A27ACAFB}"/>
                  </a:ext>
                </a:extLst>
              </p14:cNvPr>
              <p14:cNvContentPartPr/>
              <p14:nvPr/>
            </p14:nvContentPartPr>
            <p14:xfrm>
              <a:off x="-1255205" y="3191612"/>
              <a:ext cx="237240" cy="230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7E8C47-FD72-44A7-A2AD-5468A27ACA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264205" y="3182972"/>
                <a:ext cx="2548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E55E097-F5D1-4CB3-8305-6DDABDBDC397}"/>
                  </a:ext>
                </a:extLst>
              </p14:cNvPr>
              <p14:cNvContentPartPr/>
              <p14:nvPr/>
            </p14:nvContentPartPr>
            <p14:xfrm>
              <a:off x="-1384445" y="4404452"/>
              <a:ext cx="345240" cy="34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E55E097-F5D1-4CB3-8305-6DDABDBDC39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393445" y="4395812"/>
                <a:ext cx="3628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60387AC-0532-4422-8BA0-96B77160122D}"/>
                  </a:ext>
                </a:extLst>
              </p14:cNvPr>
              <p14:cNvContentPartPr/>
              <p14:nvPr/>
            </p14:nvContentPartPr>
            <p14:xfrm>
              <a:off x="-1201565" y="4471052"/>
              <a:ext cx="20880" cy="464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60387AC-0532-4422-8BA0-96B77160122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210205" y="4462412"/>
                <a:ext cx="38520" cy="48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888C8-AC0F-4CA5-8EA9-6DABB141E260}"/>
              </a:ext>
            </a:extLst>
          </p:cNvPr>
          <p:cNvGrpSpPr/>
          <p:nvPr/>
        </p:nvGrpSpPr>
        <p:grpSpPr>
          <a:xfrm>
            <a:off x="-533405" y="1387292"/>
            <a:ext cx="1683360" cy="3288600"/>
            <a:chOff x="-533405" y="1387292"/>
            <a:chExt cx="1683360" cy="328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902B4C3-A3C9-494F-A2F4-E2DFB96D038E}"/>
                    </a:ext>
                  </a:extLst>
                </p14:cNvPr>
                <p14:cNvContentPartPr/>
                <p14:nvPr/>
              </p14:nvContentPartPr>
              <p14:xfrm>
                <a:off x="-533405" y="1387292"/>
                <a:ext cx="1650960" cy="2219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902B4C3-A3C9-494F-A2F4-E2DFB96D038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-542045" y="1378292"/>
                  <a:ext cx="1668600" cy="22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D77F7AB-71B4-4C6E-8FCC-12E90E137DA0}"/>
                    </a:ext>
                  </a:extLst>
                </p14:cNvPr>
                <p14:cNvContentPartPr/>
                <p14:nvPr/>
              </p14:nvContentPartPr>
              <p14:xfrm>
                <a:off x="-153965" y="2948252"/>
                <a:ext cx="212760" cy="20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D77F7AB-71B4-4C6E-8FCC-12E90E137DA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-162605" y="2939252"/>
                  <a:ext cx="230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5D3CC3C-91DF-4C43-9A4E-66EE6780B551}"/>
                    </a:ext>
                  </a:extLst>
                </p14:cNvPr>
                <p14:cNvContentPartPr/>
                <p14:nvPr/>
              </p14:nvContentPartPr>
              <p14:xfrm>
                <a:off x="-485525" y="1512932"/>
                <a:ext cx="1635480" cy="316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5D3CC3C-91DF-4C43-9A4E-66EE6780B55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-494165" y="1504292"/>
                  <a:ext cx="1653120" cy="31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ED47832-18EA-47F7-B628-203B44D03346}"/>
                    </a:ext>
                  </a:extLst>
                </p14:cNvPr>
                <p14:cNvContentPartPr/>
                <p14:nvPr/>
              </p14:nvContentPartPr>
              <p14:xfrm>
                <a:off x="-348725" y="4316972"/>
                <a:ext cx="269280" cy="191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ED47832-18EA-47F7-B628-203B44D0334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-357365" y="4307972"/>
                  <a:ext cx="28692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F9865A-9F34-4583-A10D-69E42A6B48CA}"/>
                  </a:ext>
                </a:extLst>
              </p14:cNvPr>
              <p14:cNvContentPartPr/>
              <p14:nvPr/>
            </p14:nvContentPartPr>
            <p14:xfrm>
              <a:off x="-1673885" y="1863572"/>
              <a:ext cx="33840" cy="437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F9865A-9F34-4583-A10D-69E42A6B48C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-1682525" y="1854932"/>
                <a:ext cx="514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E00FDF5-C2FF-4982-BA46-6178F859822C}"/>
                  </a:ext>
                </a:extLst>
              </p14:cNvPr>
              <p14:cNvContentPartPr/>
              <p14:nvPr/>
            </p14:nvContentPartPr>
            <p14:xfrm>
              <a:off x="-1682885" y="1877972"/>
              <a:ext cx="155880" cy="401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E00FDF5-C2FF-4982-BA46-6178F859822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-1691525" y="1868972"/>
                <a:ext cx="1735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25C978A-E09A-4903-B65E-E6693595FDF6}"/>
                  </a:ext>
                </a:extLst>
              </p14:cNvPr>
              <p14:cNvContentPartPr/>
              <p14:nvPr/>
            </p14:nvContentPartPr>
            <p14:xfrm>
              <a:off x="-1005005" y="1251212"/>
              <a:ext cx="1972800" cy="995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25C978A-E09A-4903-B65E-E6693595FDF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1014005" y="1242572"/>
                <a:ext cx="1990440" cy="10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4D0B704-16A5-43A6-AA9C-8FC380081223}"/>
                  </a:ext>
                </a:extLst>
              </p14:cNvPr>
              <p14:cNvContentPartPr/>
              <p14:nvPr/>
            </p14:nvContentPartPr>
            <p14:xfrm>
              <a:off x="-573365" y="1847012"/>
              <a:ext cx="198720" cy="285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4D0B704-16A5-43A6-AA9C-8FC38008122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-582005" y="1838012"/>
                <a:ext cx="2163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F2D258-290D-41DD-9E8D-B8ED0B1DA507}"/>
                  </a:ext>
                </a:extLst>
              </p14:cNvPr>
              <p14:cNvContentPartPr/>
              <p14:nvPr/>
            </p14:nvContentPartPr>
            <p14:xfrm>
              <a:off x="-912125" y="438332"/>
              <a:ext cx="2081160" cy="805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F2D258-290D-41DD-9E8D-B8ED0B1DA50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920765" y="429692"/>
                <a:ext cx="209880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5DA9184-9177-4A62-A173-D6E5F916F816}"/>
                  </a:ext>
                </a:extLst>
              </p14:cNvPr>
              <p14:cNvContentPartPr/>
              <p14:nvPr/>
            </p14:nvContentPartPr>
            <p14:xfrm>
              <a:off x="-145325" y="570092"/>
              <a:ext cx="130320" cy="43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5DA9184-9177-4A62-A173-D6E5F916F81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-154325" y="561092"/>
                <a:ext cx="147960" cy="4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07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7319"/>
            <a:ext cx="7467600" cy="672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04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2317"/>
            <a:ext cx="7391400" cy="658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9C9B6E-B922-4E4B-A535-940E798FC2F3}"/>
                  </a:ext>
                </a:extLst>
              </p14:cNvPr>
              <p14:cNvContentPartPr/>
              <p14:nvPr/>
            </p14:nvContentPartPr>
            <p14:xfrm>
              <a:off x="382795" y="1687892"/>
              <a:ext cx="419400" cy="48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9C9B6E-B922-4E4B-A535-940E798FC2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155" y="1678892"/>
                <a:ext cx="43704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63BF4E-A368-46B1-8EAE-7D7930154FA6}"/>
                  </a:ext>
                </a:extLst>
              </p14:cNvPr>
              <p14:cNvContentPartPr/>
              <p14:nvPr/>
            </p14:nvContentPartPr>
            <p14:xfrm>
              <a:off x="1009915" y="1595732"/>
              <a:ext cx="450000" cy="621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63BF4E-A368-46B1-8EAE-7D7930154F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1275" y="1587092"/>
                <a:ext cx="46764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6C943A-C8A8-47AC-A1FA-104054D75A6C}"/>
                  </a:ext>
                </a:extLst>
              </p14:cNvPr>
              <p14:cNvContentPartPr/>
              <p14:nvPr/>
            </p14:nvContentPartPr>
            <p14:xfrm>
              <a:off x="1317355" y="2005412"/>
              <a:ext cx="263880" cy="342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6C943A-C8A8-47AC-A1FA-104054D75A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8355" y="1996772"/>
                <a:ext cx="281520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37A2A117-5C41-41AB-B31C-DC1C1BB0DB59}"/>
              </a:ext>
            </a:extLst>
          </p:cNvPr>
          <p:cNvGrpSpPr/>
          <p:nvPr/>
        </p:nvGrpSpPr>
        <p:grpSpPr>
          <a:xfrm>
            <a:off x="1944475" y="1408532"/>
            <a:ext cx="3970800" cy="1723320"/>
            <a:chOff x="1944475" y="1408532"/>
            <a:chExt cx="3970800" cy="172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193C7D-671D-49E0-B518-73C7B35D7876}"/>
                    </a:ext>
                  </a:extLst>
                </p14:cNvPr>
                <p14:cNvContentPartPr/>
                <p14:nvPr/>
              </p14:nvContentPartPr>
              <p14:xfrm>
                <a:off x="1944475" y="1930172"/>
                <a:ext cx="422280" cy="31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193C7D-671D-49E0-B518-73C7B35D787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35835" y="1921532"/>
                  <a:ext cx="439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0801BF-C250-4162-98DC-C0F798F0C18B}"/>
                    </a:ext>
                  </a:extLst>
                </p14:cNvPr>
                <p14:cNvContentPartPr/>
                <p14:nvPr/>
              </p14:nvContentPartPr>
              <p14:xfrm>
                <a:off x="2566555" y="1566572"/>
                <a:ext cx="613080" cy="448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0801BF-C250-4162-98DC-C0F798F0C18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57915" y="1557572"/>
                  <a:ext cx="6307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BB4A31-DDCF-4671-B48B-9A3EE3E6C573}"/>
                    </a:ext>
                  </a:extLst>
                </p14:cNvPr>
                <p14:cNvContentPartPr/>
                <p14:nvPr/>
              </p14:nvContentPartPr>
              <p14:xfrm>
                <a:off x="3201235" y="1734692"/>
                <a:ext cx="337320" cy="595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BB4A31-DDCF-4671-B48B-9A3EE3E6C57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92595" y="1725692"/>
                  <a:ext cx="35496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E4AAEFD-78BE-44FF-BD2A-6044BD072390}"/>
                    </a:ext>
                  </a:extLst>
                </p14:cNvPr>
                <p14:cNvContentPartPr/>
                <p14:nvPr/>
              </p14:nvContentPartPr>
              <p14:xfrm>
                <a:off x="3529915" y="1707692"/>
                <a:ext cx="111240" cy="188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E4AAEFD-78BE-44FF-BD2A-6044BD07239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21275" y="1699052"/>
                  <a:ext cx="128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F489C7-614E-4BB5-8A05-6E5C8CEBBBBE}"/>
                    </a:ext>
                  </a:extLst>
                </p14:cNvPr>
                <p14:cNvContentPartPr/>
                <p14:nvPr/>
              </p14:nvContentPartPr>
              <p14:xfrm>
                <a:off x="3740875" y="1755932"/>
                <a:ext cx="130320" cy="176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F489C7-614E-4BB5-8A05-6E5C8CEBBBB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32235" y="1747292"/>
                  <a:ext cx="147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C7A17E-2EE4-4778-995B-4C67432CAE36}"/>
                    </a:ext>
                  </a:extLst>
                </p14:cNvPr>
                <p14:cNvContentPartPr/>
                <p14:nvPr/>
              </p14:nvContentPartPr>
              <p14:xfrm>
                <a:off x="3902515" y="1679612"/>
                <a:ext cx="141120" cy="267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C7A17E-2EE4-4778-995B-4C67432CAE3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93875" y="1670972"/>
                  <a:ext cx="1587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C27C712-006C-4584-840E-A6B8AA6210A5}"/>
                    </a:ext>
                  </a:extLst>
                </p14:cNvPr>
                <p14:cNvContentPartPr/>
                <p14:nvPr/>
              </p14:nvContentPartPr>
              <p14:xfrm>
                <a:off x="4155235" y="1640372"/>
                <a:ext cx="208800" cy="277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C27C712-006C-4584-840E-A6B8AA6210A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46235" y="1631372"/>
                  <a:ext cx="226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138FAC6-8CE6-4134-AAB8-330919F7FD6B}"/>
                    </a:ext>
                  </a:extLst>
                </p14:cNvPr>
                <p14:cNvContentPartPr/>
                <p14:nvPr/>
              </p14:nvContentPartPr>
              <p14:xfrm>
                <a:off x="4384555" y="1578092"/>
                <a:ext cx="162360" cy="29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138FAC6-8CE6-4134-AAB8-330919F7FD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75915" y="1569452"/>
                  <a:ext cx="1800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A9DBC15-ABEE-42D6-9AE0-DD31592A96AC}"/>
                    </a:ext>
                  </a:extLst>
                </p14:cNvPr>
                <p14:cNvContentPartPr/>
                <p14:nvPr/>
              </p14:nvContentPartPr>
              <p14:xfrm>
                <a:off x="4640875" y="1597172"/>
                <a:ext cx="298800" cy="86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A9DBC15-ABEE-42D6-9AE0-DD31592A96A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31875" y="1588172"/>
                  <a:ext cx="316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B9EBED-4265-4D25-BEF4-C125FE45F619}"/>
                    </a:ext>
                  </a:extLst>
                </p14:cNvPr>
                <p14:cNvContentPartPr/>
                <p14:nvPr/>
              </p14:nvContentPartPr>
              <p14:xfrm>
                <a:off x="4629715" y="1567292"/>
                <a:ext cx="68400" cy="368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B9EBED-4265-4D25-BEF4-C125FE45F61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20715" y="1558292"/>
                  <a:ext cx="860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2BC5A90-52BB-42D4-8904-D003026F0C81}"/>
                    </a:ext>
                  </a:extLst>
                </p14:cNvPr>
                <p14:cNvContentPartPr/>
                <p14:nvPr/>
              </p14:nvContentPartPr>
              <p14:xfrm>
                <a:off x="4745275" y="1654772"/>
                <a:ext cx="194040" cy="347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2BC5A90-52BB-42D4-8904-D003026F0C8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36635" y="1646132"/>
                  <a:ext cx="2116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4F9B37E-BE35-4D6B-919B-2943902D1BF9}"/>
                    </a:ext>
                  </a:extLst>
                </p14:cNvPr>
                <p14:cNvContentPartPr/>
                <p14:nvPr/>
              </p14:nvContentPartPr>
              <p14:xfrm>
                <a:off x="2971915" y="2191172"/>
                <a:ext cx="392040" cy="300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4F9B37E-BE35-4D6B-919B-2943902D1BF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62915" y="2182172"/>
                  <a:ext cx="4096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BF8BC7C-5C71-4B4A-8D9F-93F77E8A0424}"/>
                    </a:ext>
                  </a:extLst>
                </p14:cNvPr>
                <p14:cNvContentPartPr/>
                <p14:nvPr/>
              </p14:nvContentPartPr>
              <p14:xfrm>
                <a:off x="3485995" y="2210972"/>
                <a:ext cx="153360" cy="239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BF8BC7C-5C71-4B4A-8D9F-93F77E8A042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76995" y="2202332"/>
                  <a:ext cx="171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26DAACA-FCCF-4287-97C6-AFF6070127AA}"/>
                    </a:ext>
                  </a:extLst>
                </p14:cNvPr>
                <p14:cNvContentPartPr/>
                <p14:nvPr/>
              </p14:nvContentPartPr>
              <p14:xfrm>
                <a:off x="3719275" y="2181092"/>
                <a:ext cx="205200" cy="260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26DAACA-FCCF-4287-97C6-AFF6070127A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10275" y="2172452"/>
                  <a:ext cx="2228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49C5D1B-8DE7-4B73-8937-BEE712CC2773}"/>
                    </a:ext>
                  </a:extLst>
                </p14:cNvPr>
                <p14:cNvContentPartPr/>
                <p14:nvPr/>
              </p14:nvContentPartPr>
              <p14:xfrm>
                <a:off x="3969475" y="2158412"/>
                <a:ext cx="138960" cy="23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49C5D1B-8DE7-4B73-8937-BEE712CC277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60475" y="2149412"/>
                  <a:ext cx="1566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957697-C1D7-448B-8485-E4E20CEF5E5D}"/>
                    </a:ext>
                  </a:extLst>
                </p14:cNvPr>
                <p14:cNvContentPartPr/>
                <p14:nvPr/>
              </p14:nvContentPartPr>
              <p14:xfrm>
                <a:off x="4261075" y="2123852"/>
                <a:ext cx="157320" cy="253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957697-C1D7-448B-8485-E4E20CEF5E5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52075" y="2115212"/>
                  <a:ext cx="1749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C9BCBE-69E4-4943-99CB-29ED2B05FE1F}"/>
                    </a:ext>
                  </a:extLst>
                </p14:cNvPr>
                <p14:cNvContentPartPr/>
                <p14:nvPr/>
              </p14:nvContentPartPr>
              <p14:xfrm>
                <a:off x="4439275" y="2163812"/>
                <a:ext cx="298440" cy="37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FC9BCBE-69E4-4943-99CB-29ED2B05FE1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30275" y="2154812"/>
                  <a:ext cx="316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400247-AF56-4013-BF02-0D60541FE49C}"/>
                    </a:ext>
                  </a:extLst>
                </p14:cNvPr>
                <p14:cNvContentPartPr/>
                <p14:nvPr/>
              </p14:nvContentPartPr>
              <p14:xfrm>
                <a:off x="4543315" y="2027012"/>
                <a:ext cx="10440" cy="33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400247-AF56-4013-BF02-0D60541FE4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34675" y="2018012"/>
                  <a:ext cx="280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28E6C17-E2DC-4059-9108-D638B3609CC1}"/>
                    </a:ext>
                  </a:extLst>
                </p14:cNvPr>
                <p14:cNvContentPartPr/>
                <p14:nvPr/>
              </p14:nvContentPartPr>
              <p14:xfrm>
                <a:off x="4800715" y="2063012"/>
                <a:ext cx="78120" cy="36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28E6C17-E2DC-4059-9108-D638B3609CC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91715" y="2054372"/>
                  <a:ext cx="95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B7FB7D-965E-4FB7-B815-944E0D127FC9}"/>
                    </a:ext>
                  </a:extLst>
                </p14:cNvPr>
                <p14:cNvContentPartPr/>
                <p14:nvPr/>
              </p14:nvContentPartPr>
              <p14:xfrm>
                <a:off x="4814755" y="2193332"/>
                <a:ext cx="34920" cy="133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B7FB7D-965E-4FB7-B815-944E0D127FC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06115" y="2184332"/>
                  <a:ext cx="525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D89199-A5B9-499A-AA75-D8E34E0F16DA}"/>
                    </a:ext>
                  </a:extLst>
                </p14:cNvPr>
                <p14:cNvContentPartPr/>
                <p14:nvPr/>
              </p14:nvContentPartPr>
              <p14:xfrm>
                <a:off x="4918075" y="2093612"/>
                <a:ext cx="127080" cy="202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D89199-A5B9-499A-AA75-D8E34E0F16D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09075" y="2084612"/>
                  <a:ext cx="144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81A9C11-1818-4FB0-B313-A20592E62794}"/>
                    </a:ext>
                  </a:extLst>
                </p14:cNvPr>
                <p14:cNvContentPartPr/>
                <p14:nvPr/>
              </p14:nvContentPartPr>
              <p14:xfrm>
                <a:off x="5054515" y="2038892"/>
                <a:ext cx="175320" cy="329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81A9C11-1818-4FB0-B313-A20592E6279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45515" y="2030252"/>
                  <a:ext cx="192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99CF0D-072F-4495-8DFD-22CAE7611C59}"/>
                    </a:ext>
                  </a:extLst>
                </p14:cNvPr>
                <p14:cNvContentPartPr/>
                <p14:nvPr/>
              </p14:nvContentPartPr>
              <p14:xfrm>
                <a:off x="5215435" y="1958252"/>
                <a:ext cx="244080" cy="474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99CF0D-072F-4495-8DFD-22CAE7611C5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06435" y="1949252"/>
                  <a:ext cx="2617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B86F5DB-66CC-4B90-9235-239AE06F41A4}"/>
                    </a:ext>
                  </a:extLst>
                </p14:cNvPr>
                <p14:cNvContentPartPr/>
                <p14:nvPr/>
              </p14:nvContentPartPr>
              <p14:xfrm>
                <a:off x="3091075" y="2774372"/>
                <a:ext cx="603000" cy="291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B86F5DB-66CC-4B90-9235-239AE06F41A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82435" y="2765372"/>
                  <a:ext cx="6206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E4AF98-2B1F-4635-9D87-F8F773E32866}"/>
                    </a:ext>
                  </a:extLst>
                </p14:cNvPr>
                <p14:cNvContentPartPr/>
                <p14:nvPr/>
              </p14:nvContentPartPr>
              <p14:xfrm>
                <a:off x="3821155" y="2732972"/>
                <a:ext cx="171000" cy="250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E4AF98-2B1F-4635-9D87-F8F773E3286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812155" y="2723972"/>
                  <a:ext cx="1886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2B0156E-C88B-438F-B4E1-BE429A58CC0E}"/>
                    </a:ext>
                  </a:extLst>
                </p14:cNvPr>
                <p14:cNvContentPartPr/>
                <p14:nvPr/>
              </p14:nvContentPartPr>
              <p14:xfrm>
                <a:off x="4008355" y="2680772"/>
                <a:ext cx="206640" cy="295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2B0156E-C88B-438F-B4E1-BE429A58CC0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99355" y="2672132"/>
                  <a:ext cx="2242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3FD3510-108B-4FFC-9CB6-7F55BC124F1F}"/>
                    </a:ext>
                  </a:extLst>
                </p14:cNvPr>
                <p14:cNvContentPartPr/>
                <p14:nvPr/>
              </p14:nvContentPartPr>
              <p14:xfrm>
                <a:off x="4228675" y="2746652"/>
                <a:ext cx="250560" cy="52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3FD3510-108B-4FFC-9CB6-7F55BC124F1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20035" y="2738012"/>
                  <a:ext cx="268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BB75C7-310F-4938-983C-B540E2781D83}"/>
                    </a:ext>
                  </a:extLst>
                </p14:cNvPr>
                <p14:cNvContentPartPr/>
                <p14:nvPr/>
              </p14:nvContentPartPr>
              <p14:xfrm>
                <a:off x="4301035" y="2576732"/>
                <a:ext cx="28080" cy="428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BB75C7-310F-4938-983C-B540E2781D8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92035" y="2568092"/>
                  <a:ext cx="457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153752-918E-4073-854A-28CC231321C0}"/>
                    </a:ext>
                  </a:extLst>
                </p14:cNvPr>
                <p14:cNvContentPartPr/>
                <p14:nvPr/>
              </p14:nvContentPartPr>
              <p14:xfrm>
                <a:off x="4450795" y="2644412"/>
                <a:ext cx="408240" cy="354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153752-918E-4073-854A-28CC231321C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42155" y="2635772"/>
                  <a:ext cx="4258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B724F0-E356-43FC-88CF-C8F020F1F9C2}"/>
                    </a:ext>
                  </a:extLst>
                </p14:cNvPr>
                <p14:cNvContentPartPr/>
                <p14:nvPr/>
              </p14:nvContentPartPr>
              <p14:xfrm>
                <a:off x="4959115" y="2605172"/>
                <a:ext cx="17280" cy="3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B724F0-E356-43FC-88CF-C8F020F1F9C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50115" y="2596172"/>
                  <a:ext cx="34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6235ABA-0E6A-4561-ABF7-E8BC92A54877}"/>
                    </a:ext>
                  </a:extLst>
                </p14:cNvPr>
                <p14:cNvContentPartPr/>
                <p14:nvPr/>
              </p14:nvContentPartPr>
              <p14:xfrm>
                <a:off x="4970275" y="2790212"/>
                <a:ext cx="20520" cy="9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6235ABA-0E6A-4561-ABF7-E8BC92A5487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961275" y="2781572"/>
                  <a:ext cx="381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34D20C-6345-4AB8-B77C-AD705D4D01BF}"/>
                    </a:ext>
                  </a:extLst>
                </p14:cNvPr>
                <p14:cNvContentPartPr/>
                <p14:nvPr/>
              </p14:nvContentPartPr>
              <p14:xfrm>
                <a:off x="5067835" y="2573492"/>
                <a:ext cx="195120" cy="429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34D20C-6345-4AB8-B77C-AD705D4D01B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58835" y="2564852"/>
                  <a:ext cx="2127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66F0540-7470-4DC1-A366-5C7C4C9F0F84}"/>
                    </a:ext>
                  </a:extLst>
                </p14:cNvPr>
                <p14:cNvContentPartPr/>
                <p14:nvPr/>
              </p14:nvContentPartPr>
              <p14:xfrm>
                <a:off x="5368435" y="2648732"/>
                <a:ext cx="176760" cy="56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66F0540-7470-4DC1-A366-5C7C4C9F0F8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59435" y="2639732"/>
                  <a:ext cx="194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4A8BD08-4910-484F-96B3-D1B6CFD2617E}"/>
                    </a:ext>
                  </a:extLst>
                </p14:cNvPr>
                <p14:cNvContentPartPr/>
                <p14:nvPr/>
              </p14:nvContentPartPr>
              <p14:xfrm>
                <a:off x="5382115" y="2481692"/>
                <a:ext cx="17280" cy="522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4A8BD08-4910-484F-96B3-D1B6CFD2617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73115" y="2473052"/>
                  <a:ext cx="3492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D47B1F-62F5-40A7-B54E-28D957C82649}"/>
                    </a:ext>
                  </a:extLst>
                </p14:cNvPr>
                <p14:cNvContentPartPr/>
                <p14:nvPr/>
              </p14:nvContentPartPr>
              <p14:xfrm>
                <a:off x="5419915" y="2664212"/>
                <a:ext cx="301320" cy="330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D47B1F-62F5-40A7-B54E-28D957C8264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411275" y="2655572"/>
                  <a:ext cx="3189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3E5CCB6-6492-4B8C-9652-70DDF488F3FE}"/>
                    </a:ext>
                  </a:extLst>
                </p14:cNvPr>
                <p14:cNvContentPartPr/>
                <p14:nvPr/>
              </p14:nvContentPartPr>
              <p14:xfrm>
                <a:off x="5693155" y="1408532"/>
                <a:ext cx="222120" cy="1723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3E5CCB6-6492-4B8C-9652-70DDF488F3F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684155" y="1399892"/>
                  <a:ext cx="239760" cy="174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C942CF-51BE-4195-9F67-3524F48C8807}"/>
              </a:ext>
            </a:extLst>
          </p:cNvPr>
          <p:cNvGrpSpPr/>
          <p:nvPr/>
        </p:nvGrpSpPr>
        <p:grpSpPr>
          <a:xfrm>
            <a:off x="5941195" y="1308092"/>
            <a:ext cx="2207160" cy="684000"/>
            <a:chOff x="5941195" y="1308092"/>
            <a:chExt cx="2207160" cy="68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C108CDE-CD34-493F-90B3-A0D05318D3C8}"/>
                    </a:ext>
                  </a:extLst>
                </p14:cNvPr>
                <p14:cNvContentPartPr/>
                <p14:nvPr/>
              </p14:nvContentPartPr>
              <p14:xfrm>
                <a:off x="6019315" y="1398452"/>
                <a:ext cx="36000" cy="505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C108CDE-CD34-493F-90B3-A0D05318D3C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10315" y="1389812"/>
                  <a:ext cx="5364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D40066A-269A-4E24-86A3-2C346ACE32BA}"/>
                    </a:ext>
                  </a:extLst>
                </p14:cNvPr>
                <p14:cNvContentPartPr/>
                <p14:nvPr/>
              </p14:nvContentPartPr>
              <p14:xfrm>
                <a:off x="5941195" y="1406012"/>
                <a:ext cx="281160" cy="459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D40066A-269A-4E24-86A3-2C346ACE32B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32555" y="1397372"/>
                  <a:ext cx="2988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1EB531-9666-48D1-AE45-E45A89D730E6}"/>
                    </a:ext>
                  </a:extLst>
                </p14:cNvPr>
                <p14:cNvContentPartPr/>
                <p14:nvPr/>
              </p14:nvContentPartPr>
              <p14:xfrm>
                <a:off x="6311275" y="1608692"/>
                <a:ext cx="136080" cy="260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1EB531-9666-48D1-AE45-E45A89D730E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302275" y="1599692"/>
                  <a:ext cx="1537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D61AF67-0A56-4F0B-B6E5-FE78217265A3}"/>
                    </a:ext>
                  </a:extLst>
                </p14:cNvPr>
                <p14:cNvContentPartPr/>
                <p14:nvPr/>
              </p14:nvContentPartPr>
              <p14:xfrm>
                <a:off x="6555715" y="1588532"/>
                <a:ext cx="271800" cy="66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D61AF67-0A56-4F0B-B6E5-FE78217265A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47075" y="1579892"/>
                  <a:ext cx="289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BB3F7BE-850F-4973-A3F1-68A0664179FB}"/>
                    </a:ext>
                  </a:extLst>
                </p14:cNvPr>
                <p14:cNvContentPartPr/>
                <p14:nvPr/>
              </p14:nvContentPartPr>
              <p14:xfrm>
                <a:off x="6617275" y="1434812"/>
                <a:ext cx="34920" cy="450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BB3F7BE-850F-4973-A3F1-68A0664179F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08635" y="1426172"/>
                  <a:ext cx="52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B4D185D-9D13-49CC-86FF-B7D227F73C3A}"/>
                    </a:ext>
                  </a:extLst>
                </p14:cNvPr>
                <p14:cNvContentPartPr/>
                <p14:nvPr/>
              </p14:nvContentPartPr>
              <p14:xfrm>
                <a:off x="6823555" y="1508972"/>
                <a:ext cx="113400" cy="343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B4D185D-9D13-49CC-86FF-B7D227F73C3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14915" y="1499972"/>
                  <a:ext cx="1310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FFC91C8-0F4B-4D6F-ABB4-4277F65C8022}"/>
                    </a:ext>
                  </a:extLst>
                </p14:cNvPr>
                <p14:cNvContentPartPr/>
                <p14:nvPr/>
              </p14:nvContentPartPr>
              <p14:xfrm>
                <a:off x="6943795" y="1664492"/>
                <a:ext cx="100800" cy="158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FFC91C8-0F4B-4D6F-ABB4-4277F65C802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34795" y="1655852"/>
                  <a:ext cx="118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84FC854-D586-4E36-ABCD-B885AE10C9C4}"/>
                    </a:ext>
                  </a:extLst>
                </p14:cNvPr>
                <p14:cNvContentPartPr/>
                <p14:nvPr/>
              </p14:nvContentPartPr>
              <p14:xfrm>
                <a:off x="7076635" y="1548212"/>
                <a:ext cx="173880" cy="359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84FC854-D586-4E36-ABCD-B885AE10C9C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067995" y="1539572"/>
                  <a:ext cx="1915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D365DB0-3878-4D62-A906-57D353BC1278}"/>
                    </a:ext>
                  </a:extLst>
                </p14:cNvPr>
                <p14:cNvContentPartPr/>
                <p14:nvPr/>
              </p14:nvContentPartPr>
              <p14:xfrm>
                <a:off x="7303075" y="1631372"/>
                <a:ext cx="176040" cy="239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D365DB0-3878-4D62-A906-57D353BC127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294435" y="1622372"/>
                  <a:ext cx="193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6EB99F-1348-4FD1-A48B-0CD4C71B4550}"/>
                    </a:ext>
                  </a:extLst>
                </p14:cNvPr>
                <p14:cNvContentPartPr/>
                <p14:nvPr/>
              </p14:nvContentPartPr>
              <p14:xfrm>
                <a:off x="7560835" y="1308092"/>
                <a:ext cx="102960" cy="58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6EB99F-1348-4FD1-A48B-0CD4C71B455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51835" y="1299092"/>
                  <a:ext cx="1206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CCF670-5AEC-445A-8F4F-865A00E8A75E}"/>
                    </a:ext>
                  </a:extLst>
                </p14:cNvPr>
                <p14:cNvContentPartPr/>
                <p14:nvPr/>
              </p14:nvContentPartPr>
              <p14:xfrm>
                <a:off x="7558315" y="1654052"/>
                <a:ext cx="590040" cy="338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CCF670-5AEC-445A-8F4F-865A00E8A75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49315" y="1645052"/>
                  <a:ext cx="60768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69F0658-D688-48F4-892D-111A9B516023}"/>
              </a:ext>
            </a:extLst>
          </p:cNvPr>
          <p:cNvGrpSpPr/>
          <p:nvPr/>
        </p:nvGrpSpPr>
        <p:grpSpPr>
          <a:xfrm>
            <a:off x="5990875" y="2097572"/>
            <a:ext cx="1561680" cy="843480"/>
            <a:chOff x="5990875" y="2097572"/>
            <a:chExt cx="156168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21B03C4-9AE9-4394-9501-F01437B7E71F}"/>
                    </a:ext>
                  </a:extLst>
                </p14:cNvPr>
                <p14:cNvContentPartPr/>
                <p14:nvPr/>
              </p14:nvContentPartPr>
              <p14:xfrm>
                <a:off x="5990875" y="2261012"/>
                <a:ext cx="280800" cy="450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21B03C4-9AE9-4394-9501-F01437B7E71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981875" y="2252012"/>
                  <a:ext cx="2984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F9D3C0B-7E5D-4AC8-B87E-0A394F675004}"/>
                    </a:ext>
                  </a:extLst>
                </p14:cNvPr>
                <p14:cNvContentPartPr/>
                <p14:nvPr/>
              </p14:nvContentPartPr>
              <p14:xfrm>
                <a:off x="6260875" y="2340212"/>
                <a:ext cx="380880" cy="78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F9D3C0B-7E5D-4AC8-B87E-0A394F67500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251875" y="2331212"/>
                  <a:ext cx="398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E692636-F4EF-4CC2-8B13-04FAEF796DA3}"/>
                    </a:ext>
                  </a:extLst>
                </p14:cNvPr>
                <p14:cNvContentPartPr/>
                <p14:nvPr/>
              </p14:nvContentPartPr>
              <p14:xfrm>
                <a:off x="6458155" y="2138612"/>
                <a:ext cx="10800" cy="621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E692636-F4EF-4CC2-8B13-04FAEF796DA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449155" y="2129972"/>
                  <a:ext cx="2844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50BD50-1C23-41AF-A896-1C13C90C68CE}"/>
                    </a:ext>
                  </a:extLst>
                </p14:cNvPr>
                <p14:cNvContentPartPr/>
                <p14:nvPr/>
              </p14:nvContentPartPr>
              <p14:xfrm>
                <a:off x="6579475" y="2493212"/>
                <a:ext cx="197640" cy="447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50BD50-1C23-41AF-A896-1C13C90C68C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70835" y="2484572"/>
                  <a:ext cx="2152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296F22-CFC6-4B3D-B3DC-20EDAE92408B}"/>
                    </a:ext>
                  </a:extLst>
                </p14:cNvPr>
                <p14:cNvContentPartPr/>
                <p14:nvPr/>
              </p14:nvContentPartPr>
              <p14:xfrm>
                <a:off x="6977995" y="2097572"/>
                <a:ext cx="41400" cy="593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296F22-CFC6-4B3D-B3DC-20EDAE92408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968995" y="2088932"/>
                  <a:ext cx="5904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AE57986-49F9-4CA0-8024-08F921B7FFA3}"/>
                    </a:ext>
                  </a:extLst>
                </p14:cNvPr>
                <p14:cNvContentPartPr/>
                <p14:nvPr/>
              </p14:nvContentPartPr>
              <p14:xfrm>
                <a:off x="7169875" y="2441372"/>
                <a:ext cx="382680" cy="318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AE57986-49F9-4CA0-8024-08F921B7FFA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161235" y="2432372"/>
                  <a:ext cx="40032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55" name="Group 6154">
            <a:extLst>
              <a:ext uri="{FF2B5EF4-FFF2-40B4-BE49-F238E27FC236}">
                <a16:creationId xmlns:a16="http://schemas.microsoft.com/office/drawing/2014/main" id="{FFC66169-216D-4299-8491-CD94DF132233}"/>
              </a:ext>
            </a:extLst>
          </p:cNvPr>
          <p:cNvGrpSpPr/>
          <p:nvPr/>
        </p:nvGrpSpPr>
        <p:grpSpPr>
          <a:xfrm>
            <a:off x="6284275" y="3033212"/>
            <a:ext cx="1824480" cy="747720"/>
            <a:chOff x="6284275" y="3033212"/>
            <a:chExt cx="1824480" cy="74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144" name="Ink 6143">
                  <a:extLst>
                    <a:ext uri="{FF2B5EF4-FFF2-40B4-BE49-F238E27FC236}">
                      <a16:creationId xmlns:a16="http://schemas.microsoft.com/office/drawing/2014/main" id="{EDACB19D-D618-4436-A8D7-060E8ED56CD9}"/>
                    </a:ext>
                  </a:extLst>
                </p14:cNvPr>
                <p14:cNvContentPartPr/>
                <p14:nvPr/>
              </p14:nvContentPartPr>
              <p14:xfrm>
                <a:off x="6378595" y="3033212"/>
                <a:ext cx="23400" cy="747720"/>
              </p14:xfrm>
            </p:contentPart>
          </mc:Choice>
          <mc:Fallback xmlns="">
            <p:pic>
              <p:nvPicPr>
                <p:cNvPr id="6144" name="Ink 6143">
                  <a:extLst>
                    <a:ext uri="{FF2B5EF4-FFF2-40B4-BE49-F238E27FC236}">
                      <a16:creationId xmlns:a16="http://schemas.microsoft.com/office/drawing/2014/main" id="{EDACB19D-D618-4436-A8D7-060E8ED56CD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69595" y="3024572"/>
                  <a:ext cx="4104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145" name="Ink 6144">
                  <a:extLst>
                    <a:ext uri="{FF2B5EF4-FFF2-40B4-BE49-F238E27FC236}">
                      <a16:creationId xmlns:a16="http://schemas.microsoft.com/office/drawing/2014/main" id="{E2A6F2B8-4755-4F15-93C9-1E17A54F45C8}"/>
                    </a:ext>
                  </a:extLst>
                </p14:cNvPr>
                <p14:cNvContentPartPr/>
                <p14:nvPr/>
              </p14:nvContentPartPr>
              <p14:xfrm>
                <a:off x="6284275" y="3053372"/>
                <a:ext cx="332280" cy="315720"/>
              </p14:xfrm>
            </p:contentPart>
          </mc:Choice>
          <mc:Fallback xmlns="">
            <p:pic>
              <p:nvPicPr>
                <p:cNvPr id="6145" name="Ink 6144">
                  <a:extLst>
                    <a:ext uri="{FF2B5EF4-FFF2-40B4-BE49-F238E27FC236}">
                      <a16:creationId xmlns:a16="http://schemas.microsoft.com/office/drawing/2014/main" id="{E2A6F2B8-4755-4F15-93C9-1E17A54F45C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75635" y="3044732"/>
                  <a:ext cx="3499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147" name="Ink 6146">
                  <a:extLst>
                    <a:ext uri="{FF2B5EF4-FFF2-40B4-BE49-F238E27FC236}">
                      <a16:creationId xmlns:a16="http://schemas.microsoft.com/office/drawing/2014/main" id="{5B1F333F-FA48-456D-9844-70FBD9E55B8E}"/>
                    </a:ext>
                  </a:extLst>
                </p14:cNvPr>
                <p14:cNvContentPartPr/>
                <p14:nvPr/>
              </p14:nvContentPartPr>
              <p14:xfrm>
                <a:off x="6589915" y="3355412"/>
                <a:ext cx="341640" cy="390600"/>
              </p14:xfrm>
            </p:contentPart>
          </mc:Choice>
          <mc:Fallback xmlns="">
            <p:pic>
              <p:nvPicPr>
                <p:cNvPr id="6147" name="Ink 6146">
                  <a:extLst>
                    <a:ext uri="{FF2B5EF4-FFF2-40B4-BE49-F238E27FC236}">
                      <a16:creationId xmlns:a16="http://schemas.microsoft.com/office/drawing/2014/main" id="{5B1F333F-FA48-456D-9844-70FBD9E55B8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580915" y="3346412"/>
                  <a:ext cx="3592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148" name="Ink 6147">
                  <a:extLst>
                    <a:ext uri="{FF2B5EF4-FFF2-40B4-BE49-F238E27FC236}">
                      <a16:creationId xmlns:a16="http://schemas.microsoft.com/office/drawing/2014/main" id="{2AA4B8C3-C711-4AD3-B090-3CBF244AD32F}"/>
                    </a:ext>
                  </a:extLst>
                </p14:cNvPr>
                <p14:cNvContentPartPr/>
                <p14:nvPr/>
              </p14:nvContentPartPr>
              <p14:xfrm>
                <a:off x="6905275" y="3320852"/>
                <a:ext cx="502920" cy="56880"/>
              </p14:xfrm>
            </p:contentPart>
          </mc:Choice>
          <mc:Fallback xmlns="">
            <p:pic>
              <p:nvPicPr>
                <p:cNvPr id="6148" name="Ink 6147">
                  <a:extLst>
                    <a:ext uri="{FF2B5EF4-FFF2-40B4-BE49-F238E27FC236}">
                      <a16:creationId xmlns:a16="http://schemas.microsoft.com/office/drawing/2014/main" id="{2AA4B8C3-C711-4AD3-B090-3CBF244AD32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96275" y="3312212"/>
                  <a:ext cx="5205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149" name="Ink 6148">
                  <a:extLst>
                    <a:ext uri="{FF2B5EF4-FFF2-40B4-BE49-F238E27FC236}">
                      <a16:creationId xmlns:a16="http://schemas.microsoft.com/office/drawing/2014/main" id="{D00A0788-D707-46EE-99EF-14A8B68B3A17}"/>
                    </a:ext>
                  </a:extLst>
                </p14:cNvPr>
                <p14:cNvContentPartPr/>
                <p14:nvPr/>
              </p14:nvContentPartPr>
              <p14:xfrm>
                <a:off x="7124515" y="3034292"/>
                <a:ext cx="29880" cy="665640"/>
              </p14:xfrm>
            </p:contentPart>
          </mc:Choice>
          <mc:Fallback xmlns="">
            <p:pic>
              <p:nvPicPr>
                <p:cNvPr id="6149" name="Ink 6148">
                  <a:extLst>
                    <a:ext uri="{FF2B5EF4-FFF2-40B4-BE49-F238E27FC236}">
                      <a16:creationId xmlns:a16="http://schemas.microsoft.com/office/drawing/2014/main" id="{D00A0788-D707-46EE-99EF-14A8B68B3A1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115875" y="3025652"/>
                  <a:ext cx="4752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150" name="Ink 6149">
                  <a:extLst>
                    <a:ext uri="{FF2B5EF4-FFF2-40B4-BE49-F238E27FC236}">
                      <a16:creationId xmlns:a16="http://schemas.microsoft.com/office/drawing/2014/main" id="{4CBFB478-72A2-49C2-996B-B64DEB3BA510}"/>
                    </a:ext>
                  </a:extLst>
                </p14:cNvPr>
                <p14:cNvContentPartPr/>
                <p14:nvPr/>
              </p14:nvContentPartPr>
              <p14:xfrm>
                <a:off x="7266715" y="3084332"/>
                <a:ext cx="27000" cy="607680"/>
              </p14:xfrm>
            </p:contentPart>
          </mc:Choice>
          <mc:Fallback xmlns="">
            <p:pic>
              <p:nvPicPr>
                <p:cNvPr id="6150" name="Ink 6149">
                  <a:extLst>
                    <a:ext uri="{FF2B5EF4-FFF2-40B4-BE49-F238E27FC236}">
                      <a16:creationId xmlns:a16="http://schemas.microsoft.com/office/drawing/2014/main" id="{4CBFB478-72A2-49C2-996B-B64DEB3BA51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257715" y="3075332"/>
                  <a:ext cx="4464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151" name="Ink 6150">
                  <a:extLst>
                    <a:ext uri="{FF2B5EF4-FFF2-40B4-BE49-F238E27FC236}">
                      <a16:creationId xmlns:a16="http://schemas.microsoft.com/office/drawing/2014/main" id="{3E1CB0AC-8E67-44FA-81F7-1EFAE59AD8F1}"/>
                    </a:ext>
                  </a:extLst>
                </p14:cNvPr>
                <p14:cNvContentPartPr/>
                <p14:nvPr/>
              </p14:nvContentPartPr>
              <p14:xfrm>
                <a:off x="7378675" y="3385652"/>
                <a:ext cx="189360" cy="304560"/>
              </p14:xfrm>
            </p:contentPart>
          </mc:Choice>
          <mc:Fallback xmlns="">
            <p:pic>
              <p:nvPicPr>
                <p:cNvPr id="6151" name="Ink 6150">
                  <a:extLst>
                    <a:ext uri="{FF2B5EF4-FFF2-40B4-BE49-F238E27FC236}">
                      <a16:creationId xmlns:a16="http://schemas.microsoft.com/office/drawing/2014/main" id="{3E1CB0AC-8E67-44FA-81F7-1EFAE59AD8F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370035" y="3377012"/>
                  <a:ext cx="207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152" name="Ink 6151">
                  <a:extLst>
                    <a:ext uri="{FF2B5EF4-FFF2-40B4-BE49-F238E27FC236}">
                      <a16:creationId xmlns:a16="http://schemas.microsoft.com/office/drawing/2014/main" id="{35E2FE92-6882-4532-AC50-DE68FE6E9DB8}"/>
                    </a:ext>
                  </a:extLst>
                </p14:cNvPr>
                <p14:cNvContentPartPr/>
                <p14:nvPr/>
              </p14:nvContentPartPr>
              <p14:xfrm>
                <a:off x="7677475" y="3294212"/>
                <a:ext cx="46080" cy="353160"/>
              </p14:xfrm>
            </p:contentPart>
          </mc:Choice>
          <mc:Fallback xmlns="">
            <p:pic>
              <p:nvPicPr>
                <p:cNvPr id="6152" name="Ink 6151">
                  <a:extLst>
                    <a:ext uri="{FF2B5EF4-FFF2-40B4-BE49-F238E27FC236}">
                      <a16:creationId xmlns:a16="http://schemas.microsoft.com/office/drawing/2014/main" id="{35E2FE92-6882-4532-AC50-DE68FE6E9DB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668835" y="3285212"/>
                  <a:ext cx="637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153" name="Ink 6152">
                  <a:extLst>
                    <a:ext uri="{FF2B5EF4-FFF2-40B4-BE49-F238E27FC236}">
                      <a16:creationId xmlns:a16="http://schemas.microsoft.com/office/drawing/2014/main" id="{D0F1F83C-6FD0-431F-A31B-2240D82E0CEF}"/>
                    </a:ext>
                  </a:extLst>
                </p14:cNvPr>
                <p14:cNvContentPartPr/>
                <p14:nvPr/>
              </p14:nvContentPartPr>
              <p14:xfrm>
                <a:off x="7618795" y="3341012"/>
                <a:ext cx="275400" cy="400320"/>
              </p14:xfrm>
            </p:contentPart>
          </mc:Choice>
          <mc:Fallback xmlns="">
            <p:pic>
              <p:nvPicPr>
                <p:cNvPr id="6153" name="Ink 6152">
                  <a:extLst>
                    <a:ext uri="{FF2B5EF4-FFF2-40B4-BE49-F238E27FC236}">
                      <a16:creationId xmlns:a16="http://schemas.microsoft.com/office/drawing/2014/main" id="{D0F1F83C-6FD0-431F-A31B-2240D82E0CE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609795" y="3332012"/>
                  <a:ext cx="2930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154" name="Ink 6153">
                  <a:extLst>
                    <a:ext uri="{FF2B5EF4-FFF2-40B4-BE49-F238E27FC236}">
                      <a16:creationId xmlns:a16="http://schemas.microsoft.com/office/drawing/2014/main" id="{413C196C-9537-444E-9036-012D7A255C7E}"/>
                    </a:ext>
                  </a:extLst>
                </p14:cNvPr>
                <p14:cNvContentPartPr/>
                <p14:nvPr/>
              </p14:nvContentPartPr>
              <p14:xfrm>
                <a:off x="7900675" y="3303572"/>
                <a:ext cx="208080" cy="367920"/>
              </p14:xfrm>
            </p:contentPart>
          </mc:Choice>
          <mc:Fallback xmlns="">
            <p:pic>
              <p:nvPicPr>
                <p:cNvPr id="6154" name="Ink 6153">
                  <a:extLst>
                    <a:ext uri="{FF2B5EF4-FFF2-40B4-BE49-F238E27FC236}">
                      <a16:creationId xmlns:a16="http://schemas.microsoft.com/office/drawing/2014/main" id="{413C196C-9537-444E-9036-012D7A255C7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91675" y="3294932"/>
                  <a:ext cx="225720" cy="38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69" name="Group 6168">
            <a:extLst>
              <a:ext uri="{FF2B5EF4-FFF2-40B4-BE49-F238E27FC236}">
                <a16:creationId xmlns:a16="http://schemas.microsoft.com/office/drawing/2014/main" id="{C6AC76FE-1D8F-40FE-8A5C-267556A79D0F}"/>
              </a:ext>
            </a:extLst>
          </p:cNvPr>
          <p:cNvGrpSpPr/>
          <p:nvPr/>
        </p:nvGrpSpPr>
        <p:grpSpPr>
          <a:xfrm>
            <a:off x="533275" y="74012"/>
            <a:ext cx="6271920" cy="985320"/>
            <a:chOff x="533275" y="74012"/>
            <a:chExt cx="6271920" cy="9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6156" name="Ink 6155">
                  <a:extLst>
                    <a:ext uri="{FF2B5EF4-FFF2-40B4-BE49-F238E27FC236}">
                      <a16:creationId xmlns:a16="http://schemas.microsoft.com/office/drawing/2014/main" id="{097B0AF4-75FA-4DD4-9EB6-398C41F1F17F}"/>
                    </a:ext>
                  </a:extLst>
                </p14:cNvPr>
                <p14:cNvContentPartPr/>
                <p14:nvPr/>
              </p14:nvContentPartPr>
              <p14:xfrm>
                <a:off x="533275" y="151772"/>
                <a:ext cx="1175760" cy="896760"/>
              </p14:xfrm>
            </p:contentPart>
          </mc:Choice>
          <mc:Fallback xmlns="">
            <p:pic>
              <p:nvPicPr>
                <p:cNvPr id="6156" name="Ink 6155">
                  <a:extLst>
                    <a:ext uri="{FF2B5EF4-FFF2-40B4-BE49-F238E27FC236}">
                      <a16:creationId xmlns:a16="http://schemas.microsoft.com/office/drawing/2014/main" id="{097B0AF4-75FA-4DD4-9EB6-398C41F1F17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24275" y="142772"/>
                  <a:ext cx="1193400" cy="9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6157" name="Ink 6156">
                  <a:extLst>
                    <a:ext uri="{FF2B5EF4-FFF2-40B4-BE49-F238E27FC236}">
                      <a16:creationId xmlns:a16="http://schemas.microsoft.com/office/drawing/2014/main" id="{5F90BAB9-1289-46A5-B970-F70842DEACC8}"/>
                    </a:ext>
                  </a:extLst>
                </p14:cNvPr>
                <p14:cNvContentPartPr/>
                <p14:nvPr/>
              </p14:nvContentPartPr>
              <p14:xfrm>
                <a:off x="1802275" y="166172"/>
                <a:ext cx="55080" cy="791640"/>
              </p14:xfrm>
            </p:contentPart>
          </mc:Choice>
          <mc:Fallback xmlns="">
            <p:pic>
              <p:nvPicPr>
                <p:cNvPr id="6157" name="Ink 6156">
                  <a:extLst>
                    <a:ext uri="{FF2B5EF4-FFF2-40B4-BE49-F238E27FC236}">
                      <a16:creationId xmlns:a16="http://schemas.microsoft.com/office/drawing/2014/main" id="{5F90BAB9-1289-46A5-B970-F70842DEACC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93275" y="157172"/>
                  <a:ext cx="7272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158" name="Ink 6157">
                  <a:extLst>
                    <a:ext uri="{FF2B5EF4-FFF2-40B4-BE49-F238E27FC236}">
                      <a16:creationId xmlns:a16="http://schemas.microsoft.com/office/drawing/2014/main" id="{8F3FE14D-96F3-4793-B263-119CB168A047}"/>
                    </a:ext>
                  </a:extLst>
                </p14:cNvPr>
                <p14:cNvContentPartPr/>
                <p14:nvPr/>
              </p14:nvContentPartPr>
              <p14:xfrm>
                <a:off x="1792195" y="96332"/>
                <a:ext cx="525600" cy="963000"/>
              </p14:xfrm>
            </p:contentPart>
          </mc:Choice>
          <mc:Fallback xmlns="">
            <p:pic>
              <p:nvPicPr>
                <p:cNvPr id="6158" name="Ink 6157">
                  <a:extLst>
                    <a:ext uri="{FF2B5EF4-FFF2-40B4-BE49-F238E27FC236}">
                      <a16:creationId xmlns:a16="http://schemas.microsoft.com/office/drawing/2014/main" id="{8F3FE14D-96F3-4793-B263-119CB168A04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83555" y="87332"/>
                  <a:ext cx="543240" cy="9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6159" name="Ink 6158">
                  <a:extLst>
                    <a:ext uri="{FF2B5EF4-FFF2-40B4-BE49-F238E27FC236}">
                      <a16:creationId xmlns:a16="http://schemas.microsoft.com/office/drawing/2014/main" id="{BBB6978C-CED8-42D5-9E1F-9A6A13349CBF}"/>
                    </a:ext>
                  </a:extLst>
                </p14:cNvPr>
                <p14:cNvContentPartPr/>
                <p14:nvPr/>
              </p14:nvContentPartPr>
              <p14:xfrm>
                <a:off x="2603995" y="198572"/>
                <a:ext cx="680400" cy="51120"/>
              </p14:xfrm>
            </p:contentPart>
          </mc:Choice>
          <mc:Fallback xmlns="">
            <p:pic>
              <p:nvPicPr>
                <p:cNvPr id="6159" name="Ink 6158">
                  <a:extLst>
                    <a:ext uri="{FF2B5EF4-FFF2-40B4-BE49-F238E27FC236}">
                      <a16:creationId xmlns:a16="http://schemas.microsoft.com/office/drawing/2014/main" id="{BBB6978C-CED8-42D5-9E1F-9A6A13349CB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95355" y="189572"/>
                  <a:ext cx="698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6160" name="Ink 6159">
                  <a:extLst>
                    <a:ext uri="{FF2B5EF4-FFF2-40B4-BE49-F238E27FC236}">
                      <a16:creationId xmlns:a16="http://schemas.microsoft.com/office/drawing/2014/main" id="{1A460AE5-B6E2-460F-A3BD-934AFEBFC30E}"/>
                    </a:ext>
                  </a:extLst>
                </p14:cNvPr>
                <p14:cNvContentPartPr/>
                <p14:nvPr/>
              </p14:nvContentPartPr>
              <p14:xfrm>
                <a:off x="2929795" y="265172"/>
                <a:ext cx="48600" cy="743400"/>
              </p14:xfrm>
            </p:contentPart>
          </mc:Choice>
          <mc:Fallback xmlns="">
            <p:pic>
              <p:nvPicPr>
                <p:cNvPr id="6160" name="Ink 6159">
                  <a:extLst>
                    <a:ext uri="{FF2B5EF4-FFF2-40B4-BE49-F238E27FC236}">
                      <a16:creationId xmlns:a16="http://schemas.microsoft.com/office/drawing/2014/main" id="{1A460AE5-B6E2-460F-A3BD-934AFEBFC30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920795" y="256532"/>
                  <a:ext cx="6624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161" name="Ink 6160">
                  <a:extLst>
                    <a:ext uri="{FF2B5EF4-FFF2-40B4-BE49-F238E27FC236}">
                      <a16:creationId xmlns:a16="http://schemas.microsoft.com/office/drawing/2014/main" id="{0B3952EE-38F0-4649-B46D-F5341298302A}"/>
                    </a:ext>
                  </a:extLst>
                </p14:cNvPr>
                <p14:cNvContentPartPr/>
                <p14:nvPr/>
              </p14:nvContentPartPr>
              <p14:xfrm>
                <a:off x="3486355" y="173012"/>
                <a:ext cx="483480" cy="780120"/>
              </p14:xfrm>
            </p:contentPart>
          </mc:Choice>
          <mc:Fallback xmlns="">
            <p:pic>
              <p:nvPicPr>
                <p:cNvPr id="6161" name="Ink 6160">
                  <a:extLst>
                    <a:ext uri="{FF2B5EF4-FFF2-40B4-BE49-F238E27FC236}">
                      <a16:creationId xmlns:a16="http://schemas.microsoft.com/office/drawing/2014/main" id="{0B3952EE-38F0-4649-B46D-F5341298302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477715" y="164012"/>
                  <a:ext cx="50112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162" name="Ink 6161">
                  <a:extLst>
                    <a:ext uri="{FF2B5EF4-FFF2-40B4-BE49-F238E27FC236}">
                      <a16:creationId xmlns:a16="http://schemas.microsoft.com/office/drawing/2014/main" id="{B35CDEE8-4FE7-4AAB-A25F-254913231D4B}"/>
                    </a:ext>
                  </a:extLst>
                </p14:cNvPr>
                <p14:cNvContentPartPr/>
                <p14:nvPr/>
              </p14:nvContentPartPr>
              <p14:xfrm>
                <a:off x="4196635" y="144932"/>
                <a:ext cx="497880" cy="722160"/>
              </p14:xfrm>
            </p:contentPart>
          </mc:Choice>
          <mc:Fallback xmlns="">
            <p:pic>
              <p:nvPicPr>
                <p:cNvPr id="6162" name="Ink 6161">
                  <a:extLst>
                    <a:ext uri="{FF2B5EF4-FFF2-40B4-BE49-F238E27FC236}">
                      <a16:creationId xmlns:a16="http://schemas.microsoft.com/office/drawing/2014/main" id="{B35CDEE8-4FE7-4AAB-A25F-254913231D4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87635" y="136292"/>
                  <a:ext cx="51552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163" name="Ink 6162">
                  <a:extLst>
                    <a:ext uri="{FF2B5EF4-FFF2-40B4-BE49-F238E27FC236}">
                      <a16:creationId xmlns:a16="http://schemas.microsoft.com/office/drawing/2014/main" id="{56D2A60A-78F9-4F73-83D6-DC20F864D221}"/>
                    </a:ext>
                  </a:extLst>
                </p14:cNvPr>
                <p14:cNvContentPartPr/>
                <p14:nvPr/>
              </p14:nvContentPartPr>
              <p14:xfrm>
                <a:off x="4862275" y="134132"/>
                <a:ext cx="457200" cy="810360"/>
              </p14:xfrm>
            </p:contentPart>
          </mc:Choice>
          <mc:Fallback xmlns="">
            <p:pic>
              <p:nvPicPr>
                <p:cNvPr id="6163" name="Ink 6162">
                  <a:extLst>
                    <a:ext uri="{FF2B5EF4-FFF2-40B4-BE49-F238E27FC236}">
                      <a16:creationId xmlns:a16="http://schemas.microsoft.com/office/drawing/2014/main" id="{56D2A60A-78F9-4F73-83D6-DC20F864D22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853275" y="125132"/>
                  <a:ext cx="474840" cy="82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6164" name="Ink 6163">
                  <a:extLst>
                    <a:ext uri="{FF2B5EF4-FFF2-40B4-BE49-F238E27FC236}">
                      <a16:creationId xmlns:a16="http://schemas.microsoft.com/office/drawing/2014/main" id="{20C31EF1-F7E8-46E2-807D-28ABEACD0D5D}"/>
                    </a:ext>
                  </a:extLst>
                </p14:cNvPr>
                <p14:cNvContentPartPr/>
                <p14:nvPr/>
              </p14:nvContentPartPr>
              <p14:xfrm>
                <a:off x="5470315" y="81932"/>
                <a:ext cx="489960" cy="917640"/>
              </p14:xfrm>
            </p:contentPart>
          </mc:Choice>
          <mc:Fallback xmlns="">
            <p:pic>
              <p:nvPicPr>
                <p:cNvPr id="6164" name="Ink 6163">
                  <a:extLst>
                    <a:ext uri="{FF2B5EF4-FFF2-40B4-BE49-F238E27FC236}">
                      <a16:creationId xmlns:a16="http://schemas.microsoft.com/office/drawing/2014/main" id="{20C31EF1-F7E8-46E2-807D-28ABEACD0D5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461315" y="72932"/>
                  <a:ext cx="507600" cy="9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6165" name="Ink 6164">
                  <a:extLst>
                    <a:ext uri="{FF2B5EF4-FFF2-40B4-BE49-F238E27FC236}">
                      <a16:creationId xmlns:a16="http://schemas.microsoft.com/office/drawing/2014/main" id="{0274334B-605C-4A64-BAD1-7DBDBF520796}"/>
                    </a:ext>
                  </a:extLst>
                </p14:cNvPr>
                <p14:cNvContentPartPr/>
                <p14:nvPr/>
              </p14:nvContentPartPr>
              <p14:xfrm>
                <a:off x="5750755" y="473612"/>
                <a:ext cx="317520" cy="12960"/>
              </p14:xfrm>
            </p:contentPart>
          </mc:Choice>
          <mc:Fallback xmlns="">
            <p:pic>
              <p:nvPicPr>
                <p:cNvPr id="6165" name="Ink 6164">
                  <a:extLst>
                    <a:ext uri="{FF2B5EF4-FFF2-40B4-BE49-F238E27FC236}">
                      <a16:creationId xmlns:a16="http://schemas.microsoft.com/office/drawing/2014/main" id="{0274334B-605C-4A64-BAD1-7DBDBF5207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42115" y="464972"/>
                  <a:ext cx="335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6166" name="Ink 6165">
                  <a:extLst>
                    <a:ext uri="{FF2B5EF4-FFF2-40B4-BE49-F238E27FC236}">
                      <a16:creationId xmlns:a16="http://schemas.microsoft.com/office/drawing/2014/main" id="{1845F755-8FB3-470A-A036-B4EA4DA04506}"/>
                    </a:ext>
                  </a:extLst>
                </p14:cNvPr>
                <p14:cNvContentPartPr/>
                <p14:nvPr/>
              </p14:nvContentPartPr>
              <p14:xfrm>
                <a:off x="6233875" y="74012"/>
                <a:ext cx="571320" cy="375840"/>
              </p14:xfrm>
            </p:contentPart>
          </mc:Choice>
          <mc:Fallback xmlns="">
            <p:pic>
              <p:nvPicPr>
                <p:cNvPr id="6166" name="Ink 6165">
                  <a:extLst>
                    <a:ext uri="{FF2B5EF4-FFF2-40B4-BE49-F238E27FC236}">
                      <a16:creationId xmlns:a16="http://schemas.microsoft.com/office/drawing/2014/main" id="{1845F755-8FB3-470A-A036-B4EA4DA0450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225235" y="65012"/>
                  <a:ext cx="5889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6167" name="Ink 6166">
                  <a:extLst>
                    <a:ext uri="{FF2B5EF4-FFF2-40B4-BE49-F238E27FC236}">
                      <a16:creationId xmlns:a16="http://schemas.microsoft.com/office/drawing/2014/main" id="{87D549EE-CFD5-496F-B35B-5413A2EE4507}"/>
                    </a:ext>
                  </a:extLst>
                </p14:cNvPr>
                <p14:cNvContentPartPr/>
                <p14:nvPr/>
              </p14:nvContentPartPr>
              <p14:xfrm>
                <a:off x="6384355" y="518972"/>
                <a:ext cx="64440" cy="532800"/>
              </p14:xfrm>
            </p:contentPart>
          </mc:Choice>
          <mc:Fallback xmlns="">
            <p:pic>
              <p:nvPicPr>
                <p:cNvPr id="6167" name="Ink 6166">
                  <a:extLst>
                    <a:ext uri="{FF2B5EF4-FFF2-40B4-BE49-F238E27FC236}">
                      <a16:creationId xmlns:a16="http://schemas.microsoft.com/office/drawing/2014/main" id="{87D549EE-CFD5-496F-B35B-5413A2EE450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375715" y="510332"/>
                  <a:ext cx="82080" cy="55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199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88349-32E2-4314-9FC8-F98DC71A28AC}"/>
              </a:ext>
            </a:extLst>
          </p:cNvPr>
          <p:cNvSpPr txBox="1"/>
          <p:nvPr/>
        </p:nvSpPr>
        <p:spPr>
          <a:xfrm>
            <a:off x="2980788" y="304800"/>
            <a:ext cx="31152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u="sng" dirty="0">
                <a:solidFill>
                  <a:srgbClr val="0070C0"/>
                </a:solidFill>
              </a:rPr>
              <a:t>Patterns</a:t>
            </a:r>
          </a:p>
        </p:txBody>
      </p:sp>
      <p:pic>
        <p:nvPicPr>
          <p:cNvPr id="1026" name="Picture 2" descr="Manhattan grid road configuration [15]. | Download Scientific Diagram">
            <a:extLst>
              <a:ext uri="{FF2B5EF4-FFF2-40B4-BE49-F238E27FC236}">
                <a16:creationId xmlns:a16="http://schemas.microsoft.com/office/drawing/2014/main" id="{662A8404-E2AB-4955-96BE-DF8739E09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01" y="2005470"/>
            <a:ext cx="1344643" cy="171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072A14-67E0-49FF-9A6F-3A0FC7A8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76800"/>
            <a:ext cx="2438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25E0205-AE68-4997-BC00-DF744A647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4267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023B6CC-262C-4789-90BF-DD8B8FE48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8800"/>
            <a:ext cx="3276600" cy="192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467541E-FC48-4CE9-98D9-A204102C3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64" y="4607004"/>
            <a:ext cx="2783036" cy="139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16C540F-08FE-44C3-96C4-2B7EE419A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592" y="4724400"/>
            <a:ext cx="2438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D520D2-F4C1-40A1-BADB-CB6994A5D09A}"/>
              </a:ext>
            </a:extLst>
          </p:cNvPr>
          <p:cNvSpPr txBox="1"/>
          <p:nvPr/>
        </p:nvSpPr>
        <p:spPr>
          <a:xfrm>
            <a:off x="609600" y="3962400"/>
            <a:ext cx="168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Gris/Manhattan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5DD21-F5D8-4A76-BB72-978ECD5692B8}"/>
              </a:ext>
            </a:extLst>
          </p:cNvPr>
          <p:cNvSpPr txBox="1"/>
          <p:nvPr/>
        </p:nvSpPr>
        <p:spPr>
          <a:xfrm>
            <a:off x="3902368" y="3962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A21C3-42C1-47FE-8D4D-E269113C1AAE}"/>
              </a:ext>
            </a:extLst>
          </p:cNvPr>
          <p:cNvSpPr txBox="1"/>
          <p:nvPr/>
        </p:nvSpPr>
        <p:spPr>
          <a:xfrm>
            <a:off x="6797968" y="3810000"/>
            <a:ext cx="55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B152B-4E95-4793-AEBE-2F159ABB8121}"/>
              </a:ext>
            </a:extLst>
          </p:cNvPr>
          <p:cNvSpPr txBox="1"/>
          <p:nvPr/>
        </p:nvSpPr>
        <p:spPr>
          <a:xfrm>
            <a:off x="1143000" y="60960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CF0CA2-A5E9-482B-8827-07B9C109CA43}"/>
              </a:ext>
            </a:extLst>
          </p:cNvPr>
          <p:cNvSpPr txBox="1"/>
          <p:nvPr/>
        </p:nvSpPr>
        <p:spPr>
          <a:xfrm>
            <a:off x="4054768" y="6107668"/>
            <a:ext cx="59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05467F-D550-4A89-9B2E-1A57B438F6AA}"/>
              </a:ext>
            </a:extLst>
          </p:cNvPr>
          <p:cNvSpPr txBox="1"/>
          <p:nvPr/>
        </p:nvSpPr>
        <p:spPr>
          <a:xfrm>
            <a:off x="6797968" y="603146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Mesh</a:t>
            </a:r>
          </a:p>
        </p:txBody>
      </p:sp>
    </p:spTree>
    <p:extLst>
      <p:ext uri="{BB962C8B-B14F-4D97-AF65-F5344CB8AC3E}">
        <p14:creationId xmlns:p14="http://schemas.microsoft.com/office/powerpoint/2010/main" val="171944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67" y="1"/>
            <a:ext cx="7528133" cy="680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02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88349-32E2-4314-9FC8-F98DC71A28AC}"/>
              </a:ext>
            </a:extLst>
          </p:cNvPr>
          <p:cNvSpPr txBox="1"/>
          <p:nvPr/>
        </p:nvSpPr>
        <p:spPr>
          <a:xfrm>
            <a:off x="128796" y="304800"/>
            <a:ext cx="8819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u="sng" dirty="0">
                <a:solidFill>
                  <a:srgbClr val="0070C0"/>
                </a:solidFill>
              </a:rPr>
              <a:t>An Example of Software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520D2-F4C1-40A1-BADB-CB6994A5D09A}"/>
              </a:ext>
            </a:extLst>
          </p:cNvPr>
          <p:cNvSpPr txBox="1"/>
          <p:nvPr/>
        </p:nvSpPr>
        <p:spPr>
          <a:xfrm>
            <a:off x="2297035" y="1752600"/>
            <a:ext cx="4256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 sequential 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02114-E337-4CCB-93A1-DD4922EDEF8B}"/>
              </a:ext>
            </a:extLst>
          </p:cNvPr>
          <p:cNvSpPr/>
          <p:nvPr/>
        </p:nvSpPr>
        <p:spPr>
          <a:xfrm>
            <a:off x="304800" y="3429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5589B5-911F-4BE7-A649-23D4B7D5C299}"/>
              </a:ext>
            </a:extLst>
          </p:cNvPr>
          <p:cNvSpPr/>
          <p:nvPr/>
        </p:nvSpPr>
        <p:spPr>
          <a:xfrm>
            <a:off x="2133600" y="3429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5DC95-53DA-40FC-8BF8-716DBA530F3C}"/>
              </a:ext>
            </a:extLst>
          </p:cNvPr>
          <p:cNvSpPr/>
          <p:nvPr/>
        </p:nvSpPr>
        <p:spPr>
          <a:xfrm>
            <a:off x="3962400" y="3429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85E0CF-3E51-4799-A69D-E1967CFAB610}"/>
              </a:ext>
            </a:extLst>
          </p:cNvPr>
          <p:cNvSpPr/>
          <p:nvPr/>
        </p:nvSpPr>
        <p:spPr>
          <a:xfrm>
            <a:off x="5791200" y="3429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EBECAA-48ED-420A-913D-A7B2463BEFC4}"/>
              </a:ext>
            </a:extLst>
          </p:cNvPr>
          <p:cNvSpPr/>
          <p:nvPr/>
        </p:nvSpPr>
        <p:spPr>
          <a:xfrm>
            <a:off x="7620000" y="3429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FE071C-966D-48FF-8485-F5F505E0631E}"/>
              </a:ext>
            </a:extLst>
          </p:cNvPr>
          <p:cNvCxnSpPr>
            <a:cxnSpLocks/>
          </p:cNvCxnSpPr>
          <p:nvPr/>
        </p:nvCxnSpPr>
        <p:spPr>
          <a:xfrm>
            <a:off x="1676400" y="3872345"/>
            <a:ext cx="381000" cy="1385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417D9E-540B-41F7-970F-E8DD4D6B764E}"/>
              </a:ext>
            </a:extLst>
          </p:cNvPr>
          <p:cNvCxnSpPr>
            <a:cxnSpLocks/>
          </p:cNvCxnSpPr>
          <p:nvPr/>
        </p:nvCxnSpPr>
        <p:spPr>
          <a:xfrm>
            <a:off x="76200" y="3886200"/>
            <a:ext cx="22860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4C0F17-1C0B-42BE-9663-79D110B362F4}"/>
              </a:ext>
            </a:extLst>
          </p:cNvPr>
          <p:cNvCxnSpPr>
            <a:cxnSpLocks/>
          </p:cNvCxnSpPr>
          <p:nvPr/>
        </p:nvCxnSpPr>
        <p:spPr>
          <a:xfrm>
            <a:off x="3505200" y="3886200"/>
            <a:ext cx="381000" cy="1385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6FC7E8-813A-484F-BB18-3ECADF5F39B0}"/>
              </a:ext>
            </a:extLst>
          </p:cNvPr>
          <p:cNvCxnSpPr>
            <a:cxnSpLocks/>
          </p:cNvCxnSpPr>
          <p:nvPr/>
        </p:nvCxnSpPr>
        <p:spPr>
          <a:xfrm>
            <a:off x="5334000" y="3886200"/>
            <a:ext cx="381000" cy="1385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814B7A-CA9A-46C1-B1B2-D4D8254B47F9}"/>
              </a:ext>
            </a:extLst>
          </p:cNvPr>
          <p:cNvCxnSpPr>
            <a:cxnSpLocks/>
          </p:cNvCxnSpPr>
          <p:nvPr/>
        </p:nvCxnSpPr>
        <p:spPr>
          <a:xfrm>
            <a:off x="7162800" y="3886200"/>
            <a:ext cx="381000" cy="1385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0121F5-0600-411A-9E28-9B4BF61EA3E8}"/>
              </a:ext>
            </a:extLst>
          </p:cNvPr>
          <p:cNvCxnSpPr>
            <a:cxnSpLocks/>
          </p:cNvCxnSpPr>
          <p:nvPr/>
        </p:nvCxnSpPr>
        <p:spPr>
          <a:xfrm>
            <a:off x="8915400" y="3886200"/>
            <a:ext cx="228600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33ED52-D4C2-48E4-8921-370CE0081484}"/>
              </a:ext>
            </a:extLst>
          </p:cNvPr>
          <p:cNvSpPr txBox="1"/>
          <p:nvPr/>
        </p:nvSpPr>
        <p:spPr>
          <a:xfrm>
            <a:off x="533400" y="3733800"/>
            <a:ext cx="6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Lexer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E8198E-B88A-4F08-A0EE-753C97BD9372}"/>
              </a:ext>
            </a:extLst>
          </p:cNvPr>
          <p:cNvSpPr txBox="1"/>
          <p:nvPr/>
        </p:nvSpPr>
        <p:spPr>
          <a:xfrm>
            <a:off x="2364736" y="3733800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5CD087-E163-45F6-AF12-20DA75188E87}"/>
              </a:ext>
            </a:extLst>
          </p:cNvPr>
          <p:cNvSpPr txBox="1"/>
          <p:nvPr/>
        </p:nvSpPr>
        <p:spPr>
          <a:xfrm>
            <a:off x="4258733" y="3657600"/>
            <a:ext cx="104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</a:t>
            </a:r>
          </a:p>
          <a:p>
            <a:r>
              <a:rPr lang="en-US" dirty="0"/>
              <a:t>Analyzer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09C390-7CA8-4F5A-9B54-BCDDDA284E2D}"/>
              </a:ext>
            </a:extLst>
          </p:cNvPr>
          <p:cNvSpPr txBox="1"/>
          <p:nvPr/>
        </p:nvSpPr>
        <p:spPr>
          <a:xfrm>
            <a:off x="6011333" y="3733800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72DA63-9CF1-4F8A-BD3C-9F16847F559B}"/>
              </a:ext>
            </a:extLst>
          </p:cNvPr>
          <p:cNvSpPr txBox="1"/>
          <p:nvPr/>
        </p:nvSpPr>
        <p:spPr>
          <a:xfrm>
            <a:off x="7656415" y="37338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3DB05B-0D7F-43D5-97CB-0C8F7D7C1034}"/>
              </a:ext>
            </a:extLst>
          </p:cNvPr>
          <p:cNvSpPr txBox="1"/>
          <p:nvPr/>
        </p:nvSpPr>
        <p:spPr>
          <a:xfrm>
            <a:off x="76200" y="5830669"/>
            <a:ext cx="9146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Understand the difference between a software architecture and </a:t>
            </a:r>
          </a:p>
          <a:p>
            <a:r>
              <a:rPr lang="en-US" sz="2400" b="1" i="1" dirty="0">
                <a:solidFill>
                  <a:srgbClr val="C00000"/>
                </a:solidFill>
              </a:rPr>
              <a:t>                                             a detailed design (data structure &amp; algorithm)</a:t>
            </a:r>
          </a:p>
        </p:txBody>
      </p:sp>
    </p:spTree>
    <p:extLst>
      <p:ext uri="{BB962C8B-B14F-4D97-AF65-F5344CB8AC3E}">
        <p14:creationId xmlns:p14="http://schemas.microsoft.com/office/powerpoint/2010/main" val="330225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263</Words>
  <Application>Microsoft Office PowerPoint</Application>
  <PresentationFormat>On-screen Show (4:3)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a state</vt:lpstr>
      <vt:lpstr>Unix OS</vt:lpstr>
      <vt:lpstr>Understand the difference between a software architecture and                                               a detailed design (data structure &amp; algorithm)</vt:lpstr>
      <vt:lpstr>Pipe &amp; Filter: appendum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</dc:creator>
  <cp:lastModifiedBy>Lawrence Chung</cp:lastModifiedBy>
  <cp:revision>24</cp:revision>
  <dcterms:created xsi:type="dcterms:W3CDTF">2006-08-16T00:00:00Z</dcterms:created>
  <dcterms:modified xsi:type="dcterms:W3CDTF">2020-08-27T17:47:55Z</dcterms:modified>
</cp:coreProperties>
</file>