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71" r:id="rId8"/>
    <p:sldId id="268" r:id="rId9"/>
    <p:sldId id="273" r:id="rId10"/>
    <p:sldId id="269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/>
    <p:restoredTop sz="94675"/>
  </p:normalViewPr>
  <p:slideViewPr>
    <p:cSldViewPr>
      <p:cViewPr varScale="1">
        <p:scale>
          <a:sx n="81" d="100"/>
          <a:sy n="81" d="100"/>
        </p:scale>
        <p:origin x="10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rge-sor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484CD-DFEB-9240-BB03-1402ECD7843C}"/>
              </a:ext>
            </a:extLst>
          </p:cNvPr>
          <p:cNvSpPr txBox="1"/>
          <p:nvPr/>
        </p:nvSpPr>
        <p:spPr>
          <a:xfrm>
            <a:off x="0" y="41011"/>
            <a:ext cx="7479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write a program in Java, what do you declare (at the highest level)?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 you declare for classes?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Attributes (variables)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Methods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How is a method invocation done?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Method invocation involves two methods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Caller method &amp; </a:t>
            </a:r>
            <a:r>
              <a:rPr lang="en-US" dirty="0" err="1"/>
              <a:t>callee</a:t>
            </a:r>
            <a:r>
              <a:rPr lang="en-US" dirty="0"/>
              <a:t> method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What are objects?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Instances of classes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0ADB3B-E338-9C4A-8415-1DBABAEE8582}"/>
              </a:ext>
            </a:extLst>
          </p:cNvPr>
          <p:cNvSpPr/>
          <p:nvPr/>
        </p:nvSpPr>
        <p:spPr>
          <a:xfrm>
            <a:off x="6338454" y="182571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10A0F-66FC-F849-9A5E-D752E532962C}"/>
              </a:ext>
            </a:extLst>
          </p:cNvPr>
          <p:cNvSpPr/>
          <p:nvPr/>
        </p:nvSpPr>
        <p:spPr>
          <a:xfrm>
            <a:off x="6338454" y="2435310"/>
            <a:ext cx="1828800" cy="35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B1F61-C169-8A4E-9E1D-98160A73C235}"/>
              </a:ext>
            </a:extLst>
          </p:cNvPr>
          <p:cNvSpPr/>
          <p:nvPr/>
        </p:nvSpPr>
        <p:spPr>
          <a:xfrm>
            <a:off x="6338454" y="2791351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D79BD-08A2-8746-B11D-BCE33EA646CC}"/>
              </a:ext>
            </a:extLst>
          </p:cNvPr>
          <p:cNvSpPr/>
          <p:nvPr/>
        </p:nvSpPr>
        <p:spPr>
          <a:xfrm>
            <a:off x="6338454" y="4495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B33AC-9806-934F-B3C9-86C538E716EF}"/>
              </a:ext>
            </a:extLst>
          </p:cNvPr>
          <p:cNvSpPr/>
          <p:nvPr/>
        </p:nvSpPr>
        <p:spPr>
          <a:xfrm>
            <a:off x="6338454" y="51054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Id:</a:t>
            </a:r>
          </a:p>
          <a:p>
            <a:r>
              <a:rPr lang="en-US" dirty="0" err="1"/>
              <a:t>yearOfStudy</a:t>
            </a:r>
            <a:r>
              <a:rPr lang="en-US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4A09F-0D62-134A-92B2-C27A24B4FDFF}"/>
              </a:ext>
            </a:extLst>
          </p:cNvPr>
          <p:cNvSpPr/>
          <p:nvPr/>
        </p:nvSpPr>
        <p:spPr>
          <a:xfrm>
            <a:off x="6338454" y="6096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getAddr</a:t>
            </a:r>
            <a:r>
              <a:rPr lang="en-US" dirty="0"/>
              <a:t>(){}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9B0645D-0298-204A-A4C3-A6EA793EB23B}"/>
              </a:ext>
            </a:extLst>
          </p:cNvPr>
          <p:cNvSpPr/>
          <p:nvPr/>
        </p:nvSpPr>
        <p:spPr>
          <a:xfrm>
            <a:off x="7062354" y="3429000"/>
            <a:ext cx="381000" cy="19532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1A2FE-F16E-6741-95C9-BC48696CC661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7252854" y="3624322"/>
            <a:ext cx="0" cy="87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DAB533-6434-A54D-93B6-067E077C31AB}"/>
              </a:ext>
            </a:extLst>
          </p:cNvPr>
          <p:cNvSpPr/>
          <p:nvPr/>
        </p:nvSpPr>
        <p:spPr>
          <a:xfrm>
            <a:off x="2057400" y="452075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111BA-C9C6-9E46-8CB3-CB07BDE9AA78}"/>
              </a:ext>
            </a:extLst>
          </p:cNvPr>
          <p:cNvSpPr/>
          <p:nvPr/>
        </p:nvSpPr>
        <p:spPr>
          <a:xfrm>
            <a:off x="2057400" y="5130359"/>
            <a:ext cx="1828800" cy="35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EF6A8-FB50-8849-B8A7-C689666C85DA}"/>
              </a:ext>
            </a:extLst>
          </p:cNvPr>
          <p:cNvSpPr/>
          <p:nvPr/>
        </p:nvSpPr>
        <p:spPr>
          <a:xfrm>
            <a:off x="2057400" y="5486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getAddr</a:t>
            </a:r>
            <a:r>
              <a:rPr lang="en-US" dirty="0"/>
              <a:t>()</a:t>
            </a:r>
          </a:p>
          <a:p>
            <a:r>
              <a:rPr lang="en-US" dirty="0" err="1"/>
              <a:t>getStdAddr</a:t>
            </a:r>
            <a:r>
              <a:rPr lang="en-US" dirty="0"/>
              <a:t>(){  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72878F-B354-CA48-8AA0-8E0B564BD7F2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3886200" y="4800600"/>
            <a:ext cx="2452254" cy="2495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2BC498-A91F-BF44-ACA2-5E6DD2263934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6096000"/>
            <a:ext cx="3048000" cy="34982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167A7B-B867-46EF-AC26-23F3B4793E8D}"/>
              </a:ext>
            </a:extLst>
          </p:cNvPr>
          <p:cNvSpPr txBox="1"/>
          <p:nvPr/>
        </p:nvSpPr>
        <p:spPr>
          <a:xfrm>
            <a:off x="4648200" y="452075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attends</a:t>
            </a:r>
          </a:p>
        </p:txBody>
      </p:sp>
    </p:spTree>
    <p:extLst>
      <p:ext uri="{BB962C8B-B14F-4D97-AF65-F5344CB8AC3E}">
        <p14:creationId xmlns:p14="http://schemas.microsoft.com/office/powerpoint/2010/main" val="53865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B40-D410-490E-84DE-3D5ADFBA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Incremental Circular Shift</a:t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B0F0"/>
                </a:solidFill>
              </a:rPr>
              <a:t>Incremental Alphabetizer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4A6-0675-4DE2-9377-B8653E7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How?</a:t>
            </a:r>
          </a:p>
        </p:txBody>
      </p:sp>
      <p:pic>
        <p:nvPicPr>
          <p:cNvPr id="3074" name="Picture 2" descr="Merge-Sort-Tutorial">
            <a:extLst>
              <a:ext uri="{FF2B5EF4-FFF2-40B4-BE49-F238E27FC236}">
                <a16:creationId xmlns:a16="http://schemas.microsoft.com/office/drawing/2014/main" id="{ECB33E98-D181-426B-BC2E-2CDF1D88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1" y="2209800"/>
            <a:ext cx="4010026" cy="38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D15E35-A97D-4CC7-BA7A-C2B2D511C20C}"/>
              </a:ext>
            </a:extLst>
          </p:cNvPr>
          <p:cNvSpPr/>
          <p:nvPr/>
        </p:nvSpPr>
        <p:spPr>
          <a:xfrm>
            <a:off x="55841" y="6246296"/>
            <a:ext cx="436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https://www.geeksforgeeks.org/merge-sort/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38E21-0BFD-4284-B49C-DFF330C5775A}"/>
              </a:ext>
            </a:extLst>
          </p:cNvPr>
          <p:cNvSpPr txBox="1"/>
          <p:nvPr/>
        </p:nvSpPr>
        <p:spPr>
          <a:xfrm>
            <a:off x="5562600" y="1371600"/>
            <a:ext cx="150861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Beauty and the beast</a:t>
            </a:r>
          </a:p>
          <a:p>
            <a:r>
              <a:rPr lang="en-US" sz="1200" dirty="0">
                <a:solidFill>
                  <a:srgbClr val="FF33CC"/>
                </a:solidFill>
              </a:rPr>
              <a:t>and the beast Beauty</a:t>
            </a:r>
          </a:p>
          <a:p>
            <a:r>
              <a:rPr lang="en-US" sz="1200" dirty="0">
                <a:solidFill>
                  <a:srgbClr val="FF33CC"/>
                </a:solidFill>
              </a:rPr>
              <a:t>the beast Beauty and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beast Beauty and 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B2DF3-F30D-4F0F-A5F9-72A1E0B1FCCA}"/>
              </a:ext>
            </a:extLst>
          </p:cNvPr>
          <p:cNvSpPr txBox="1"/>
          <p:nvPr/>
        </p:nvSpPr>
        <p:spPr>
          <a:xfrm>
            <a:off x="5562600" y="2362200"/>
            <a:ext cx="150861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and the beast Beauty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beast Beauty and the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Beauty and the beast</a:t>
            </a:r>
          </a:p>
          <a:p>
            <a:r>
              <a:rPr lang="en-US" sz="1200" dirty="0">
                <a:solidFill>
                  <a:srgbClr val="FF33CC"/>
                </a:solidFill>
              </a:rPr>
              <a:t>the beast Beauty 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FFE27-36A8-4E06-BEE6-11D3F478E907}"/>
              </a:ext>
            </a:extLst>
          </p:cNvPr>
          <p:cNvSpPr txBox="1"/>
          <p:nvPr/>
        </p:nvSpPr>
        <p:spPr>
          <a:xfrm>
            <a:off x="8008419" y="1523999"/>
            <a:ext cx="9191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Circle of life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of life Circle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life Circle 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C8DFD-EAC5-4C67-85C2-D6185880F5F5}"/>
              </a:ext>
            </a:extLst>
          </p:cNvPr>
          <p:cNvSpPr txBox="1"/>
          <p:nvPr/>
        </p:nvSpPr>
        <p:spPr>
          <a:xfrm>
            <a:off x="8001000" y="2362199"/>
            <a:ext cx="9191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Circle of life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life Circle of</a:t>
            </a:r>
          </a:p>
          <a:p>
            <a:r>
              <a:rPr lang="en-US" sz="1200" dirty="0">
                <a:solidFill>
                  <a:srgbClr val="FF33CC"/>
                </a:solidFill>
              </a:rPr>
              <a:t>of life Circle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D18F8-F7AA-4BF9-8DAE-A8FCAE39AA04}"/>
              </a:ext>
            </a:extLst>
          </p:cNvPr>
          <p:cNvSpPr/>
          <p:nvPr/>
        </p:nvSpPr>
        <p:spPr>
          <a:xfrm>
            <a:off x="5562600" y="1325563"/>
            <a:ext cx="1568240" cy="1951038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92AA4-AE54-48FE-B648-910398972288}"/>
              </a:ext>
            </a:extLst>
          </p:cNvPr>
          <p:cNvSpPr/>
          <p:nvPr/>
        </p:nvSpPr>
        <p:spPr>
          <a:xfrm>
            <a:off x="8001000" y="1447800"/>
            <a:ext cx="990600" cy="16764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646DC2-CE66-4942-9953-B677D6B1D398}"/>
              </a:ext>
            </a:extLst>
          </p:cNvPr>
          <p:cNvSpPr/>
          <p:nvPr/>
        </p:nvSpPr>
        <p:spPr>
          <a:xfrm>
            <a:off x="5534891" y="4038600"/>
            <a:ext cx="1796840" cy="1447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33CC"/>
                </a:solidFill>
              </a:rPr>
              <a:t>and the beast Beauty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beast Beauty and the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Beauty and the beast</a:t>
            </a:r>
          </a:p>
          <a:p>
            <a:r>
              <a:rPr lang="en-US" sz="1200" dirty="0">
                <a:solidFill>
                  <a:srgbClr val="FF33CC"/>
                </a:solidFill>
              </a:rPr>
              <a:t>Circle of life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life Circle of</a:t>
            </a:r>
          </a:p>
          <a:p>
            <a:r>
              <a:rPr lang="en-US" sz="1200" dirty="0">
                <a:solidFill>
                  <a:srgbClr val="FF33CC"/>
                </a:solidFill>
              </a:rPr>
              <a:t>of life Circle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the beast Beauty 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4230D6-2A2E-4A08-93C1-FC24D0CAF3E9}"/>
              </a:ext>
            </a:extLst>
          </p:cNvPr>
          <p:cNvSpPr/>
          <p:nvPr/>
        </p:nvSpPr>
        <p:spPr>
          <a:xfrm>
            <a:off x="5169520" y="3230881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3E34B3-510E-4E2C-99AC-6834DD86EEEB}"/>
              </a:ext>
            </a:extLst>
          </p:cNvPr>
          <p:cNvSpPr/>
          <p:nvPr/>
        </p:nvSpPr>
        <p:spPr>
          <a:xfrm>
            <a:off x="7565920" y="3147478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8" y="152400"/>
            <a:ext cx="7298952" cy="65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8" y="152400"/>
            <a:ext cx="7373781" cy="663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2" y="283127"/>
            <a:ext cx="7279755" cy="658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7" y="228600"/>
            <a:ext cx="7125993" cy="643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D3A48-4F28-4DFD-952A-F94404008425}"/>
              </a:ext>
            </a:extLst>
          </p:cNvPr>
          <p:cNvSpPr txBox="1"/>
          <p:nvPr/>
        </p:nvSpPr>
        <p:spPr>
          <a:xfrm>
            <a:off x="4419600" y="365760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side-effect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0D9E0-CA65-48E2-B268-E54C277A0DEE}"/>
              </a:ext>
            </a:extLst>
          </p:cNvPr>
          <p:cNvSpPr txBox="1"/>
          <p:nvPr/>
        </p:nvSpPr>
        <p:spPr>
          <a:xfrm>
            <a:off x="5791200" y="4495800"/>
            <a:ext cx="210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Setchar</a:t>
            </a:r>
            <a:r>
              <a:rPr lang="en-US" dirty="0">
                <a:solidFill>
                  <a:srgbClr val="FF0000"/>
                </a:solidFill>
              </a:rPr>
              <a:t> (1, 1, 1, “H”)</a:t>
            </a:r>
          </a:p>
          <a:p>
            <a:r>
              <a:rPr lang="en-US" dirty="0" err="1">
                <a:solidFill>
                  <a:srgbClr val="FF0000"/>
                </a:solidFill>
              </a:rPr>
              <a:t>Setchar</a:t>
            </a:r>
            <a:r>
              <a:rPr lang="en-US" dirty="0">
                <a:solidFill>
                  <a:srgbClr val="FF0000"/>
                </a:solidFill>
              </a:rPr>
              <a:t> (1, 1, 2, “O”)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37A38-A6CF-4FB2-A205-A649480C8B48}"/>
              </a:ext>
            </a:extLst>
          </p:cNvPr>
          <p:cNvSpPr txBox="1"/>
          <p:nvPr/>
        </p:nvSpPr>
        <p:spPr>
          <a:xfrm>
            <a:off x="6019800" y="60198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Char (1, 1, 1) = “H”</a:t>
            </a:r>
          </a:p>
        </p:txBody>
      </p:sp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4" y="152400"/>
            <a:ext cx="7283296" cy="65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64" y="152400"/>
            <a:ext cx="7305136" cy="656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8" y="152400"/>
            <a:ext cx="7298952" cy="65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2" y="152400"/>
            <a:ext cx="7374467" cy="663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17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B40-D410-490E-84DE-3D5ADFBA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Incremental Circular Shift</a:t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B0F0"/>
                </a:solidFill>
              </a:rPr>
              <a:t>Incremental Alphabetizer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4A6-0675-4DE2-9377-B8653E7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6BB3-98DE-4362-B158-E3096E17A664}"/>
              </a:ext>
            </a:extLst>
          </p:cNvPr>
          <p:cNvSpPr/>
          <p:nvPr/>
        </p:nvSpPr>
        <p:spPr>
          <a:xfrm>
            <a:off x="609600" y="2057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Random Access Memory (RAM) takes nanoseconds to read from or write to, while hard drive (IDE, SCSI, SATA that I'm aware of) access speed is measured in milliseconds.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 descr="Recover hard drive sectors and clusters">
            <a:extLst>
              <a:ext uri="{FF2B5EF4-FFF2-40B4-BE49-F238E27FC236}">
                <a16:creationId xmlns:a16="http://schemas.microsoft.com/office/drawing/2014/main" id="{CBD1C2D8-4399-4A5B-A6C5-2A338359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10200"/>
            <a:ext cx="157535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ylinder-head-sector - Wikipedia">
            <a:extLst>
              <a:ext uri="{FF2B5EF4-FFF2-40B4-BE49-F238E27FC236}">
                <a16:creationId xmlns:a16="http://schemas.microsoft.com/office/drawing/2014/main" id="{F257F063-6170-4738-8EB0-45BF46BD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52" y="2697163"/>
            <a:ext cx="3657599" cy="39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57F3D0-8629-4B89-B153-76D2485EB93E}"/>
              </a:ext>
            </a:extLst>
          </p:cNvPr>
          <p:cNvSpPr/>
          <p:nvPr/>
        </p:nvSpPr>
        <p:spPr>
          <a:xfrm>
            <a:off x="5638800" y="6383179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222222"/>
                </a:solidFill>
                <a:latin typeface="Roboto"/>
              </a:rPr>
              <a:t>Windows NTFS</a:t>
            </a:r>
            <a:r>
              <a:rPr lang="en-US" sz="1000" dirty="0">
                <a:solidFill>
                  <a:srgbClr val="222222"/>
                </a:solidFill>
                <a:latin typeface="Roboto"/>
              </a:rPr>
              <a:t> </a:t>
            </a:r>
          </a:p>
          <a:p>
            <a:r>
              <a:rPr lang="en-US" sz="1000" dirty="0">
                <a:solidFill>
                  <a:srgbClr val="222222"/>
                </a:solidFill>
                <a:latin typeface="Roboto"/>
              </a:rPr>
              <a:t>(NT file system; sometimes New Technology File System)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87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B40-D410-490E-84DE-3D5ADFBA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52400"/>
            <a:ext cx="4038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Incremental Circular Shift</a:t>
            </a:r>
            <a:br>
              <a:rPr lang="en-US" sz="2800" b="1" dirty="0">
                <a:solidFill>
                  <a:srgbClr val="00B0F0"/>
                </a:solidFill>
              </a:rPr>
            </a:br>
            <a:r>
              <a:rPr lang="en-US" sz="2800" b="1" dirty="0">
                <a:solidFill>
                  <a:srgbClr val="00B0F0"/>
                </a:solidFill>
              </a:rPr>
              <a:t>Incremental Alphabetizer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4A6-0675-4DE2-9377-B8653E7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2514600" cy="457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Batch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6FFBB-919F-496A-A5AC-6BA790825813}"/>
              </a:ext>
            </a:extLst>
          </p:cNvPr>
          <p:cNvSpPr txBox="1"/>
          <p:nvPr/>
        </p:nvSpPr>
        <p:spPr>
          <a:xfrm>
            <a:off x="76200" y="1703487"/>
            <a:ext cx="2744185" cy="34163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	     the beast Beauty and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              beast Beauty and the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                          </a:t>
            </a:r>
          </a:p>
          <a:p>
            <a:endParaRPr lang="en-US" sz="1200" b="1" dirty="0">
              <a:solidFill>
                <a:srgbClr val="FC1CBC"/>
              </a:solidFill>
            </a:endParaRPr>
          </a:p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of life Circle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life Circle of</a:t>
            </a:r>
          </a:p>
          <a:p>
            <a:endParaRPr lang="en-US" sz="1200" b="1" dirty="0">
              <a:solidFill>
                <a:srgbClr val="FC1CBC"/>
              </a:solidFill>
            </a:endParaRPr>
          </a:p>
          <a:p>
            <a:endParaRPr lang="en-US" sz="1200" b="1" dirty="0">
              <a:solidFill>
                <a:srgbClr val="FC1CBC"/>
              </a:solidFill>
            </a:endParaRPr>
          </a:p>
          <a:p>
            <a:r>
              <a:rPr lang="en-US" sz="1200" b="1" dirty="0">
                <a:solidFill>
                  <a:srgbClr val="FC1CBC"/>
                </a:solidFill>
              </a:rPr>
              <a:t>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beast Beauty and the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life Circle of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of life Circle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the beast Beauty 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F17FE-D2BC-40B7-B80E-97CBFDB5FBCE}"/>
              </a:ext>
            </a:extLst>
          </p:cNvPr>
          <p:cNvSpPr txBox="1"/>
          <p:nvPr/>
        </p:nvSpPr>
        <p:spPr>
          <a:xfrm>
            <a:off x="3048990" y="1676400"/>
            <a:ext cx="1599205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EFA8AD-4793-4962-A182-ECE18012E2E9}"/>
              </a:ext>
            </a:extLst>
          </p:cNvPr>
          <p:cNvCxnSpPr>
            <a:cxnSpLocks/>
          </p:cNvCxnSpPr>
          <p:nvPr/>
        </p:nvCxnSpPr>
        <p:spPr>
          <a:xfrm>
            <a:off x="2896590" y="1371600"/>
            <a:ext cx="0" cy="5410200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87457-14F9-49DC-A7AC-7EB4A1B87F34}"/>
              </a:ext>
            </a:extLst>
          </p:cNvPr>
          <p:cNvSpPr/>
          <p:nvPr/>
        </p:nvSpPr>
        <p:spPr>
          <a:xfrm>
            <a:off x="3276600" y="129540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F2F23-588A-BC4B-9A81-E828FCA7544D}"/>
              </a:ext>
            </a:extLst>
          </p:cNvPr>
          <p:cNvSpPr txBox="1"/>
          <p:nvPr/>
        </p:nvSpPr>
        <p:spPr>
          <a:xfrm>
            <a:off x="4724401" y="2129135"/>
            <a:ext cx="2667000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	     the beast Beauty and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              beast Beauty and the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EBBAA-7DFC-704C-8635-C2CEE7B5CA73}"/>
              </a:ext>
            </a:extLst>
          </p:cNvPr>
          <p:cNvSpPr/>
          <p:nvPr/>
        </p:nvSpPr>
        <p:spPr>
          <a:xfrm>
            <a:off x="4815388" y="1295400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Circular shifts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4ACBD-570C-724A-BF14-31F2C6DFAF30}"/>
              </a:ext>
            </a:extLst>
          </p:cNvPr>
          <p:cNvSpPr txBox="1"/>
          <p:nvPr/>
        </p:nvSpPr>
        <p:spPr>
          <a:xfrm>
            <a:off x="7810500" y="2960132"/>
            <a:ext cx="1714496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beast Beauty and the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the beast Beauty 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95459-16F1-FA4F-878C-29180D9D8A91}"/>
              </a:ext>
            </a:extLst>
          </p:cNvPr>
          <p:cNvSpPr/>
          <p:nvPr/>
        </p:nvSpPr>
        <p:spPr>
          <a:xfrm>
            <a:off x="7901487" y="1295400"/>
            <a:ext cx="144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Alphabetized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31E76-04A3-6A45-9FD5-BD85E6CB608F}"/>
              </a:ext>
            </a:extLst>
          </p:cNvPr>
          <p:cNvSpPr txBox="1"/>
          <p:nvPr/>
        </p:nvSpPr>
        <p:spPr>
          <a:xfrm>
            <a:off x="2963542" y="3962400"/>
            <a:ext cx="1599205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256D0-54A2-B74C-B88F-28A72A9A3D31}"/>
              </a:ext>
            </a:extLst>
          </p:cNvPr>
          <p:cNvSpPr/>
          <p:nvPr/>
        </p:nvSpPr>
        <p:spPr>
          <a:xfrm>
            <a:off x="4673273" y="4343400"/>
            <a:ext cx="225237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of life Circle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life Circle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E87C6E-CC38-5C42-827F-18D501EB3BA9}"/>
              </a:ext>
            </a:extLst>
          </p:cNvPr>
          <p:cNvSpPr/>
          <p:nvPr/>
        </p:nvSpPr>
        <p:spPr>
          <a:xfrm>
            <a:off x="7355116" y="4681079"/>
            <a:ext cx="110308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life Circle of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of life Circle</a:t>
            </a:r>
          </a:p>
        </p:txBody>
      </p:sp>
    </p:spTree>
    <p:extLst>
      <p:ext uri="{BB962C8B-B14F-4D97-AF65-F5344CB8AC3E}">
        <p14:creationId xmlns:p14="http://schemas.microsoft.com/office/powerpoint/2010/main" val="335311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391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Incremental Circular Shift Incremental Alphabetizer</vt:lpstr>
      <vt:lpstr>Incremental Circular Shift Incremental Alphabetizer</vt:lpstr>
      <vt:lpstr>Incremental Circular Shift Incremental Alphabetizer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Lawrence Chung</cp:lastModifiedBy>
  <cp:revision>22</cp:revision>
  <dcterms:created xsi:type="dcterms:W3CDTF">2006-08-16T00:00:00Z</dcterms:created>
  <dcterms:modified xsi:type="dcterms:W3CDTF">2020-09-08T17:55:11Z</dcterms:modified>
</cp:coreProperties>
</file>