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2" y="152400"/>
            <a:ext cx="7182598" cy="653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2249A6-6610-4383-B035-5C75D051E196}"/>
              </a:ext>
            </a:extLst>
          </p:cNvPr>
          <p:cNvSpPr txBox="1"/>
          <p:nvPr/>
        </p:nvSpPr>
        <p:spPr>
          <a:xfrm>
            <a:off x="6400800" y="106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79589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76" y="152399"/>
            <a:ext cx="7367623" cy="664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DECB0C-59B5-4182-B6F6-1F15DBA737C6}"/>
              </a:ext>
            </a:extLst>
          </p:cNvPr>
          <p:cNvSpPr txBox="1"/>
          <p:nvPr/>
        </p:nvSpPr>
        <p:spPr>
          <a:xfrm>
            <a:off x="6172200" y="990600"/>
            <a:ext cx="203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Input;</a:t>
            </a:r>
          </a:p>
          <a:p>
            <a:r>
              <a:rPr lang="en-US" dirty="0"/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3F538-A270-4FDA-802C-52A1A070FCB7}"/>
              </a:ext>
            </a:extLst>
          </p:cNvPr>
          <p:cNvSpPr txBox="1"/>
          <p:nvPr/>
        </p:nvSpPr>
        <p:spPr>
          <a:xfrm>
            <a:off x="6629400" y="4267200"/>
            <a:ext cx="230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10% purchase price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&lt; 10%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D64A2-728E-405F-8296-6D6763A6A934}"/>
              </a:ext>
            </a:extLst>
          </p:cNvPr>
          <p:cNvSpPr txBox="1"/>
          <p:nvPr/>
        </p:nvSpPr>
        <p:spPr>
          <a:xfrm>
            <a:off x="27496" y="1828800"/>
            <a:ext cx="243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Beauty and the beast</a:t>
            </a:r>
          </a:p>
          <a:p>
            <a:endParaRPr lang="en-US" dirty="0"/>
          </a:p>
          <a:p>
            <a:r>
              <a:rPr lang="en-US" dirty="0"/>
              <a:t>Beauty beast</a:t>
            </a:r>
          </a:p>
          <a:p>
            <a:endParaRPr lang="en-US" dirty="0"/>
          </a:p>
          <a:p>
            <a:r>
              <a:rPr lang="en-US" dirty="0"/>
              <a:t>Beauty beast</a:t>
            </a:r>
          </a:p>
          <a:p>
            <a:r>
              <a:rPr lang="en-US" dirty="0"/>
              <a:t>Beast Beauty</a:t>
            </a:r>
          </a:p>
          <a:p>
            <a:endParaRPr lang="en-US" dirty="0"/>
          </a:p>
          <a:p>
            <a:r>
              <a:rPr lang="en-US" dirty="0"/>
              <a:t>Beauty beast</a:t>
            </a:r>
          </a:p>
          <a:p>
            <a:r>
              <a:rPr lang="en-US" dirty="0"/>
              <a:t>Beast Beauty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7FCB7-5707-44B9-89F9-D53AF642C375}"/>
              </a:ext>
            </a:extLst>
          </p:cNvPr>
          <p:cNvSpPr txBox="1"/>
          <p:nvPr/>
        </p:nvSpPr>
        <p:spPr>
          <a:xfrm>
            <a:off x="4343400" y="17526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29185-0545-4C32-8910-4765FCB9AEB9}"/>
              </a:ext>
            </a:extLst>
          </p:cNvPr>
          <p:cNvSpPr txBox="1"/>
          <p:nvPr/>
        </p:nvSpPr>
        <p:spPr>
          <a:xfrm>
            <a:off x="7543800" y="5334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     M2</a:t>
            </a:r>
          </a:p>
        </p:txBody>
      </p:sp>
    </p:spTree>
    <p:extLst>
      <p:ext uri="{BB962C8B-B14F-4D97-AF65-F5344CB8AC3E}">
        <p14:creationId xmlns:p14="http://schemas.microsoft.com/office/powerpoint/2010/main" val="272777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76" y="152399"/>
            <a:ext cx="7291423" cy="657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07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163"/>
            <a:ext cx="7315199" cy="660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07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8282"/>
            <a:ext cx="7315200" cy="656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0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99" y="152400"/>
            <a:ext cx="7449301" cy="670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07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3569"/>
            <a:ext cx="7391400" cy="667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0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491"/>
            <a:ext cx="7467600" cy="661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07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28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</dc:creator>
  <cp:lastModifiedBy>Lawrence Chung</cp:lastModifiedBy>
  <cp:revision>6</cp:revision>
  <dcterms:created xsi:type="dcterms:W3CDTF">2006-08-16T00:00:00Z</dcterms:created>
  <dcterms:modified xsi:type="dcterms:W3CDTF">2020-09-15T20:52:08Z</dcterms:modified>
</cp:coreProperties>
</file>