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98" y="228601"/>
            <a:ext cx="6938901" cy="646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05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4" y="152400"/>
            <a:ext cx="7360806" cy="664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74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36" y="152400"/>
            <a:ext cx="7331364" cy="653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14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14" y="142292"/>
            <a:ext cx="7292771" cy="657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1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59" y="152400"/>
            <a:ext cx="7379941" cy="66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14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59" y="152400"/>
            <a:ext cx="7379941" cy="66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72869-F14F-4352-B161-BF06B8294E0C}"/>
              </a:ext>
            </a:extLst>
          </p:cNvPr>
          <p:cNvSpPr txBox="1"/>
          <p:nvPr/>
        </p:nvSpPr>
        <p:spPr>
          <a:xfrm>
            <a:off x="3505200" y="4267200"/>
            <a:ext cx="127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undefined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7E9EF-37A6-421D-9A13-9282D3034B00}"/>
              </a:ext>
            </a:extLst>
          </p:cNvPr>
          <p:cNvSpPr txBox="1"/>
          <p:nvPr/>
        </p:nvSpPr>
        <p:spPr>
          <a:xfrm>
            <a:off x="3505200" y="182880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------------------------------------------------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E5E40-B12C-463D-AA3E-723D99A3DAA2}"/>
              </a:ext>
            </a:extLst>
          </p:cNvPr>
          <p:cNvSpPr txBox="1"/>
          <p:nvPr/>
        </p:nvSpPr>
        <p:spPr>
          <a:xfrm>
            <a:off x="3657600" y="198120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------------------------------------------------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DA7ED-C20C-4150-90D0-210956F1DC3F}"/>
              </a:ext>
            </a:extLst>
          </p:cNvPr>
          <p:cNvSpPr txBox="1"/>
          <p:nvPr/>
        </p:nvSpPr>
        <p:spPr>
          <a:xfrm>
            <a:off x="3810000" y="213360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------------------------------------------------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F9869-9940-4FD1-8E0D-81824D7FB3B3}"/>
              </a:ext>
            </a:extLst>
          </p:cNvPr>
          <p:cNvSpPr txBox="1"/>
          <p:nvPr/>
        </p:nvSpPr>
        <p:spPr>
          <a:xfrm>
            <a:off x="2971800" y="41910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3497E-52AC-4618-AC67-903B136C3775}"/>
              </a:ext>
            </a:extLst>
          </p:cNvPr>
          <p:cNvSpPr txBox="1"/>
          <p:nvPr/>
        </p:nvSpPr>
        <p:spPr>
          <a:xfrm>
            <a:off x="3962400" y="228600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------------------------------------------------ (4)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5B660-80DC-4B21-A766-CA13692993EF}"/>
              </a:ext>
            </a:extLst>
          </p:cNvPr>
          <p:cNvSpPr txBox="1"/>
          <p:nvPr/>
        </p:nvSpPr>
        <p:spPr>
          <a:xfrm>
            <a:off x="4114800" y="243840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------------------------------------------------ (5)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102D5-B7E3-4313-9504-F845F486794C}"/>
              </a:ext>
            </a:extLst>
          </p:cNvPr>
          <p:cNvSpPr txBox="1"/>
          <p:nvPr/>
        </p:nvSpPr>
        <p:spPr>
          <a:xfrm>
            <a:off x="4805609" y="2983468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------------------------------------------------ (6)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F28C8-531D-4998-9C8D-CCB4A5073534}"/>
              </a:ext>
            </a:extLst>
          </p:cNvPr>
          <p:cNvSpPr txBox="1"/>
          <p:nvPr/>
        </p:nvSpPr>
        <p:spPr>
          <a:xfrm>
            <a:off x="4958009" y="3135868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------------------------------------------------ (7)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226FF-C6A8-48C7-947B-76C644EC028C}"/>
              </a:ext>
            </a:extLst>
          </p:cNvPr>
          <p:cNvSpPr txBox="1"/>
          <p:nvPr/>
        </p:nvSpPr>
        <p:spPr>
          <a:xfrm>
            <a:off x="5110409" y="3288268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------------------------------------------------ (8)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1A17A-119E-4D77-805C-5143D3658912}"/>
              </a:ext>
            </a:extLst>
          </p:cNvPr>
          <p:cNvSpPr txBox="1"/>
          <p:nvPr/>
        </p:nvSpPr>
        <p:spPr>
          <a:xfrm>
            <a:off x="5262809" y="3440668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------------------------------------------------ (9)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FD1D4-90B4-4E3A-A1BB-B0B0420DD61A}"/>
              </a:ext>
            </a:extLst>
          </p:cNvPr>
          <p:cNvSpPr txBox="1"/>
          <p:nvPr/>
        </p:nvSpPr>
        <p:spPr>
          <a:xfrm>
            <a:off x="6990961" y="374546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 (10)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C57C0-8EF3-4DFE-B590-7731CDE90749}"/>
              </a:ext>
            </a:extLst>
          </p:cNvPr>
          <p:cNvSpPr txBox="1"/>
          <p:nvPr/>
        </p:nvSpPr>
        <p:spPr>
          <a:xfrm>
            <a:off x="3733800" y="4495800"/>
            <a:ext cx="197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(7); </a:t>
            </a:r>
            <a:r>
              <a:rPr lang="en-US" dirty="0" err="1"/>
              <a:t>stk</a:t>
            </a:r>
            <a:r>
              <a:rPr lang="en-US" dirty="0"/>
              <a:t>&lt;-new, e&lt;-5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29380B-C03A-4084-AF56-8FABF110AE7E}"/>
              </a:ext>
            </a:extLst>
          </p:cNvPr>
          <p:cNvSpPr txBox="1"/>
          <p:nvPr/>
        </p:nvSpPr>
        <p:spPr>
          <a:xfrm>
            <a:off x="4805609" y="4724400"/>
            <a:ext cx="15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isEmpty</a:t>
            </a:r>
            <a:r>
              <a:rPr lang="en-US" dirty="0"/>
              <a:t> (new)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2B434-BEC2-47DB-82C9-46350F986CEE}"/>
              </a:ext>
            </a:extLst>
          </p:cNvPr>
          <p:cNvSpPr txBox="1"/>
          <p:nvPr/>
        </p:nvSpPr>
        <p:spPr>
          <a:xfrm>
            <a:off x="6400800" y="47244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6A558-A479-4097-8E2B-99FF60489829}"/>
              </a:ext>
            </a:extLst>
          </p:cNvPr>
          <p:cNvSpPr txBox="1"/>
          <p:nvPr/>
        </p:nvSpPr>
        <p:spPr>
          <a:xfrm>
            <a:off x="6324600" y="45029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E59D5-8CBE-4E81-AC92-A515CC5E5655}"/>
              </a:ext>
            </a:extLst>
          </p:cNvPr>
          <p:cNvSpPr txBox="1"/>
          <p:nvPr/>
        </p:nvSpPr>
        <p:spPr>
          <a:xfrm>
            <a:off x="5029200" y="49530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2F2FB-A923-40D8-A8A8-E8F39D7A18E3}"/>
              </a:ext>
            </a:extLst>
          </p:cNvPr>
          <p:cNvSpPr txBox="1"/>
          <p:nvPr/>
        </p:nvSpPr>
        <p:spPr>
          <a:xfrm>
            <a:off x="5566106" y="515645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(pop (push (push (new, 10), 11))))</a:t>
            </a:r>
          </a:p>
        </p:txBody>
      </p:sp>
    </p:spTree>
    <p:extLst>
      <p:ext uri="{BB962C8B-B14F-4D97-AF65-F5344CB8AC3E}">
        <p14:creationId xmlns:p14="http://schemas.microsoft.com/office/powerpoint/2010/main" val="148451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04" y="152400"/>
            <a:ext cx="7385396" cy="662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14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304800"/>
            <a:ext cx="559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Architecture Description Languages (ADLs)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Cf. http://www.mrtc.mdh.se/han/FoPlan/ass2-bjornander.pdf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Analysis and Design Languages (AADL)</a:t>
            </a:r>
          </a:p>
          <a:p>
            <a:r>
              <a:rPr lang="en-US" dirty="0"/>
              <a:t>	- for both hardware and software</a:t>
            </a:r>
          </a:p>
          <a:p>
            <a:r>
              <a:rPr lang="en-US" dirty="0"/>
              <a:t>	- processors, buses, devices, ports, processes, threads and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4847272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Rapide</a:t>
            </a:r>
            <a:endParaRPr lang="en-US" dirty="0"/>
          </a:p>
          <a:p>
            <a:r>
              <a:rPr lang="en-US" dirty="0"/>
              <a:t>	- interfaces, events, timing constraints, etc.</a:t>
            </a:r>
          </a:p>
          <a:p>
            <a:endParaRPr lang="en-US" dirty="0"/>
          </a:p>
          <a:p>
            <a:r>
              <a:rPr lang="en-US" dirty="0"/>
              <a:t>Wright</a:t>
            </a:r>
          </a:p>
          <a:p>
            <a:r>
              <a:rPr lang="en-US" dirty="0"/>
              <a:t>	-  components, connectors  and configurations (divided into instances)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466975"/>
            <a:ext cx="57054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14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304800"/>
            <a:ext cx="559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Architecture Description Languages (ADLs)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Cf. http://www.mrtc.mdh.se/han/FoPlan/ass2-bjornander.pdf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466707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Aesop (The Architecture Design Environment Generator)</a:t>
            </a:r>
          </a:p>
          <a:p>
            <a:r>
              <a:rPr lang="en-US" dirty="0"/>
              <a:t>	- based on the Unix environment, with pipe-and-filter style extensions</a:t>
            </a:r>
          </a:p>
          <a:p>
            <a:endParaRPr lang="en-US" dirty="0"/>
          </a:p>
          <a:p>
            <a:r>
              <a:rPr lang="en-US" dirty="0"/>
              <a:t>UML -&gt; separate set of slides 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Darwin</a:t>
            </a:r>
          </a:p>
          <a:p>
            <a:r>
              <a:rPr lang="en-US" dirty="0"/>
              <a:t>	- hierarchical composition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39260"/>
            <a:ext cx="3428999" cy="255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8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218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</dc:creator>
  <cp:lastModifiedBy> </cp:lastModifiedBy>
  <cp:revision>8</cp:revision>
  <dcterms:created xsi:type="dcterms:W3CDTF">2006-08-16T00:00:00Z</dcterms:created>
  <dcterms:modified xsi:type="dcterms:W3CDTF">2020-06-23T19:53:10Z</dcterms:modified>
</cp:coreProperties>
</file>