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491"/>
            <a:ext cx="7086600" cy="659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10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4" y="152400"/>
            <a:ext cx="7284606" cy="658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5" y="152399"/>
            <a:ext cx="7279105" cy="658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4" y="152400"/>
            <a:ext cx="7368296" cy="664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2" y="152400"/>
            <a:ext cx="7374467" cy="663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539"/>
            <a:ext cx="7467600" cy="673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4" y="152400"/>
            <a:ext cx="7435696" cy="671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0" y="152400"/>
            <a:ext cx="7385650" cy="665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62" y="125505"/>
            <a:ext cx="7315038" cy="660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358"/>
            <a:ext cx="7391400" cy="663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42" y="152400"/>
            <a:ext cx="7278458" cy="658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5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chung</cp:lastModifiedBy>
  <cp:revision>1</cp:revision>
  <dcterms:created xsi:type="dcterms:W3CDTF">2006-08-16T00:00:00Z</dcterms:created>
  <dcterms:modified xsi:type="dcterms:W3CDTF">2015-09-24T01:50:42Z</dcterms:modified>
</cp:coreProperties>
</file>