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3" r:id="rId11"/>
    <p:sldId id="264" r:id="rId12"/>
    <p:sldId id="272" r:id="rId13"/>
    <p:sldId id="265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675"/>
  </p:normalViewPr>
  <p:slideViewPr>
    <p:cSldViewPr>
      <p:cViewPr varScale="1">
        <p:scale>
          <a:sx n="85" d="100"/>
          <a:sy n="85" d="100"/>
        </p:scale>
        <p:origin x="16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220"/>
            <a:ext cx="7086600" cy="667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31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2730"/>
            <a:ext cx="7391399" cy="664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74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7948"/>
            <a:ext cx="7467599" cy="672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88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31B2-2FC8-4018-831D-200D312F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1"/>
            <a:ext cx="8229600" cy="1371600"/>
          </a:xfrm>
        </p:spPr>
        <p:txBody>
          <a:bodyPr>
            <a:normAutofit/>
          </a:bodyPr>
          <a:lstStyle/>
          <a:p>
            <a:r>
              <a:rPr lang="en-US" sz="1800" dirty="0"/>
              <a:t>Data Structure: A parse tree</a:t>
            </a:r>
          </a:p>
          <a:p>
            <a:pPr marL="0" indent="0">
              <a:buNone/>
            </a:pPr>
            <a:r>
              <a:rPr lang="en-US" sz="1800" dirty="0"/>
              <a:t>                 e.g., 2 + (9 – 2) * 4 / (3 + 5)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394210-F9A5-475B-BBF4-0FB982F0E6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Understand the difference between a software architecture and </a:t>
            </a:r>
          </a:p>
          <a:p>
            <a:r>
              <a:rPr lang="en-US" sz="2400" b="1" i="1" dirty="0">
                <a:solidFill>
                  <a:srgbClr val="C00000"/>
                </a:solidFill>
              </a:rPr>
              <a:t>                                             a detailed design (data structure &amp; algorithm)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995B7A-FF12-4852-A620-25364DF72F24}"/>
              </a:ext>
            </a:extLst>
          </p:cNvPr>
          <p:cNvCxnSpPr/>
          <p:nvPr/>
        </p:nvCxnSpPr>
        <p:spPr>
          <a:xfrm>
            <a:off x="457200" y="1417638"/>
            <a:ext cx="8534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BBED71-43E6-4280-AB72-4C5DD4C454C9}"/>
              </a:ext>
            </a:extLst>
          </p:cNvPr>
          <p:cNvSpPr txBox="1">
            <a:spLocks/>
          </p:cNvSpPr>
          <p:nvPr/>
        </p:nvSpPr>
        <p:spPr>
          <a:xfrm>
            <a:off x="76200" y="41148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An algorithm (for the coder): Tree Traversal Algorithm</a:t>
            </a:r>
          </a:p>
          <a:p>
            <a:pPr marL="0" indent="0">
              <a:buNone/>
            </a:pPr>
            <a:r>
              <a:rPr lang="en-US" sz="1800" dirty="0"/>
              <a:t>                e.g., 2 + (9 – 2) * 4 / (3 + 5)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A2EB8-F2D9-4E42-B328-03DAE5124C14}"/>
              </a:ext>
            </a:extLst>
          </p:cNvPr>
          <p:cNvSpPr txBox="1"/>
          <p:nvPr/>
        </p:nvSpPr>
        <p:spPr>
          <a:xfrm>
            <a:off x="4876800" y="141763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</a:p>
        </p:txBody>
      </p:sp>
    </p:spTree>
    <p:extLst>
      <p:ext uri="{BB962C8B-B14F-4D97-AF65-F5344CB8AC3E}">
        <p14:creationId xmlns:p14="http://schemas.microsoft.com/office/powerpoint/2010/main" val="62103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&amp; Filter: </a:t>
            </a:r>
            <a:r>
              <a:rPr lang="en-US" dirty="0" err="1"/>
              <a:t>appendum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 &amp; Filter in Unix</a:t>
            </a:r>
          </a:p>
          <a:p>
            <a:r>
              <a:rPr lang="en-US" dirty="0"/>
              <a:t>Show the use of multiple arch. Styles</a:t>
            </a:r>
          </a:p>
          <a:p>
            <a:r>
              <a:rPr lang="en-US" dirty="0"/>
              <a:t>Process architecture important, but there are other types of architectures too – What are they?</a:t>
            </a:r>
          </a:p>
        </p:txBody>
      </p:sp>
    </p:spTree>
    <p:extLst>
      <p:ext uri="{BB962C8B-B14F-4D97-AF65-F5344CB8AC3E}">
        <p14:creationId xmlns:p14="http://schemas.microsoft.com/office/powerpoint/2010/main" val="184535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6541"/>
            <a:ext cx="7467599" cy="672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42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18" y="152400"/>
            <a:ext cx="7399882" cy="66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74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33" y="152400"/>
            <a:ext cx="7402367" cy="66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13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-2565"/>
            <a:ext cx="7543800" cy="679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19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395"/>
            <a:ext cx="7543800" cy="680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7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537"/>
            <a:ext cx="7620000" cy="67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07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7319"/>
            <a:ext cx="7467600" cy="672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04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2317"/>
            <a:ext cx="7391400" cy="658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99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88349-32E2-4314-9FC8-F98DC71A28AC}"/>
              </a:ext>
            </a:extLst>
          </p:cNvPr>
          <p:cNvSpPr txBox="1"/>
          <p:nvPr/>
        </p:nvSpPr>
        <p:spPr>
          <a:xfrm>
            <a:off x="2980788" y="304800"/>
            <a:ext cx="31152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u="sng" dirty="0">
                <a:solidFill>
                  <a:srgbClr val="0070C0"/>
                </a:solidFill>
              </a:rPr>
              <a:t>Patterns</a:t>
            </a:r>
          </a:p>
        </p:txBody>
      </p:sp>
      <p:pic>
        <p:nvPicPr>
          <p:cNvPr id="1026" name="Picture 2" descr="Manhattan grid road configuration [15]. | Download Scientific Diagram">
            <a:extLst>
              <a:ext uri="{FF2B5EF4-FFF2-40B4-BE49-F238E27FC236}">
                <a16:creationId xmlns:a16="http://schemas.microsoft.com/office/drawing/2014/main" id="{662A8404-E2AB-4955-96BE-DF8739E09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01" y="2005470"/>
            <a:ext cx="1344643" cy="171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072A14-67E0-49FF-9A6F-3A0FC7A8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7680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25E0205-AE68-4997-BC00-DF744A647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4267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023B6CC-262C-4789-90BF-DD8B8FE48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3276600" cy="19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467541E-FC48-4CE9-98D9-A204102C3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64" y="4607004"/>
            <a:ext cx="2783036" cy="139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16C540F-08FE-44C3-96C4-2B7EE419A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592" y="472440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D520D2-F4C1-40A1-BADB-CB6994A5D09A}"/>
              </a:ext>
            </a:extLst>
          </p:cNvPr>
          <p:cNvSpPr txBox="1"/>
          <p:nvPr/>
        </p:nvSpPr>
        <p:spPr>
          <a:xfrm>
            <a:off x="609600" y="3962400"/>
            <a:ext cx="168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Gris/Manhattan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5DD21-F5D8-4A76-BB72-978ECD5692B8}"/>
              </a:ext>
            </a:extLst>
          </p:cNvPr>
          <p:cNvSpPr txBox="1"/>
          <p:nvPr/>
        </p:nvSpPr>
        <p:spPr>
          <a:xfrm>
            <a:off x="3902368" y="3962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A21C3-42C1-47FE-8D4D-E269113C1AAE}"/>
              </a:ext>
            </a:extLst>
          </p:cNvPr>
          <p:cNvSpPr txBox="1"/>
          <p:nvPr/>
        </p:nvSpPr>
        <p:spPr>
          <a:xfrm>
            <a:off x="6797968" y="3810000"/>
            <a:ext cx="55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B152B-4E95-4793-AEBE-2F159ABB8121}"/>
              </a:ext>
            </a:extLst>
          </p:cNvPr>
          <p:cNvSpPr txBox="1"/>
          <p:nvPr/>
        </p:nvSpPr>
        <p:spPr>
          <a:xfrm>
            <a:off x="1143000" y="60960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CF0CA2-A5E9-482B-8827-07B9C109CA43}"/>
              </a:ext>
            </a:extLst>
          </p:cNvPr>
          <p:cNvSpPr txBox="1"/>
          <p:nvPr/>
        </p:nvSpPr>
        <p:spPr>
          <a:xfrm>
            <a:off x="4054768" y="6107668"/>
            <a:ext cx="5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05467F-D550-4A89-9B2E-1A57B438F6AA}"/>
              </a:ext>
            </a:extLst>
          </p:cNvPr>
          <p:cNvSpPr txBox="1"/>
          <p:nvPr/>
        </p:nvSpPr>
        <p:spPr>
          <a:xfrm>
            <a:off x="6797968" y="603146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Mesh</a:t>
            </a:r>
          </a:p>
        </p:txBody>
      </p:sp>
    </p:spTree>
    <p:extLst>
      <p:ext uri="{BB962C8B-B14F-4D97-AF65-F5344CB8AC3E}">
        <p14:creationId xmlns:p14="http://schemas.microsoft.com/office/powerpoint/2010/main" val="171944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67" y="1"/>
            <a:ext cx="7528133" cy="680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02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88349-32E2-4314-9FC8-F98DC71A28AC}"/>
              </a:ext>
            </a:extLst>
          </p:cNvPr>
          <p:cNvSpPr txBox="1"/>
          <p:nvPr/>
        </p:nvSpPr>
        <p:spPr>
          <a:xfrm>
            <a:off x="128796" y="304800"/>
            <a:ext cx="881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dirty="0">
                <a:solidFill>
                  <a:srgbClr val="0070C0"/>
                </a:solidFill>
              </a:rPr>
              <a:t>An Example of Software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520D2-F4C1-40A1-BADB-CB6994A5D09A}"/>
              </a:ext>
            </a:extLst>
          </p:cNvPr>
          <p:cNvSpPr txBox="1"/>
          <p:nvPr/>
        </p:nvSpPr>
        <p:spPr>
          <a:xfrm>
            <a:off x="2297035" y="1752600"/>
            <a:ext cx="4256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sequential 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02114-E337-4CCB-93A1-DD4922EDEF8B}"/>
              </a:ext>
            </a:extLst>
          </p:cNvPr>
          <p:cNvSpPr/>
          <p:nvPr/>
        </p:nvSpPr>
        <p:spPr>
          <a:xfrm>
            <a:off x="304800" y="3429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5589B5-911F-4BE7-A649-23D4B7D5C299}"/>
              </a:ext>
            </a:extLst>
          </p:cNvPr>
          <p:cNvSpPr/>
          <p:nvPr/>
        </p:nvSpPr>
        <p:spPr>
          <a:xfrm>
            <a:off x="2133600" y="3429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5DC95-53DA-40FC-8BF8-716DBA530F3C}"/>
              </a:ext>
            </a:extLst>
          </p:cNvPr>
          <p:cNvSpPr/>
          <p:nvPr/>
        </p:nvSpPr>
        <p:spPr>
          <a:xfrm>
            <a:off x="3962400" y="3429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85E0CF-3E51-4799-A69D-E1967CFAB610}"/>
              </a:ext>
            </a:extLst>
          </p:cNvPr>
          <p:cNvSpPr/>
          <p:nvPr/>
        </p:nvSpPr>
        <p:spPr>
          <a:xfrm>
            <a:off x="5791200" y="3429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BECAA-48ED-420A-913D-A7B2463BEFC4}"/>
              </a:ext>
            </a:extLst>
          </p:cNvPr>
          <p:cNvSpPr/>
          <p:nvPr/>
        </p:nvSpPr>
        <p:spPr>
          <a:xfrm>
            <a:off x="7620000" y="3429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FE071C-966D-48FF-8485-F5F505E0631E}"/>
              </a:ext>
            </a:extLst>
          </p:cNvPr>
          <p:cNvCxnSpPr>
            <a:cxnSpLocks/>
          </p:cNvCxnSpPr>
          <p:nvPr/>
        </p:nvCxnSpPr>
        <p:spPr>
          <a:xfrm>
            <a:off x="1676400" y="3872345"/>
            <a:ext cx="381000" cy="1385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417D9E-540B-41F7-970F-E8DD4D6B764E}"/>
              </a:ext>
            </a:extLst>
          </p:cNvPr>
          <p:cNvCxnSpPr>
            <a:cxnSpLocks/>
          </p:cNvCxnSpPr>
          <p:nvPr/>
        </p:nvCxnSpPr>
        <p:spPr>
          <a:xfrm>
            <a:off x="76200" y="3886200"/>
            <a:ext cx="22860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4C0F17-1C0B-42BE-9663-79D110B362F4}"/>
              </a:ext>
            </a:extLst>
          </p:cNvPr>
          <p:cNvCxnSpPr>
            <a:cxnSpLocks/>
          </p:cNvCxnSpPr>
          <p:nvPr/>
        </p:nvCxnSpPr>
        <p:spPr>
          <a:xfrm>
            <a:off x="3505200" y="3886200"/>
            <a:ext cx="381000" cy="1385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6FC7E8-813A-484F-BB18-3ECADF5F39B0}"/>
              </a:ext>
            </a:extLst>
          </p:cNvPr>
          <p:cNvCxnSpPr>
            <a:cxnSpLocks/>
          </p:cNvCxnSpPr>
          <p:nvPr/>
        </p:nvCxnSpPr>
        <p:spPr>
          <a:xfrm>
            <a:off x="5334000" y="3886200"/>
            <a:ext cx="381000" cy="1385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814B7A-CA9A-46C1-B1B2-D4D8254B47F9}"/>
              </a:ext>
            </a:extLst>
          </p:cNvPr>
          <p:cNvCxnSpPr>
            <a:cxnSpLocks/>
          </p:cNvCxnSpPr>
          <p:nvPr/>
        </p:nvCxnSpPr>
        <p:spPr>
          <a:xfrm>
            <a:off x="7162800" y="3886200"/>
            <a:ext cx="381000" cy="1385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0121F5-0600-411A-9E28-9B4BF61EA3E8}"/>
              </a:ext>
            </a:extLst>
          </p:cNvPr>
          <p:cNvCxnSpPr>
            <a:cxnSpLocks/>
          </p:cNvCxnSpPr>
          <p:nvPr/>
        </p:nvCxnSpPr>
        <p:spPr>
          <a:xfrm>
            <a:off x="8915400" y="3886200"/>
            <a:ext cx="22860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33ED52-D4C2-48E4-8921-370CE0081484}"/>
              </a:ext>
            </a:extLst>
          </p:cNvPr>
          <p:cNvSpPr txBox="1"/>
          <p:nvPr/>
        </p:nvSpPr>
        <p:spPr>
          <a:xfrm>
            <a:off x="533400" y="3733800"/>
            <a:ext cx="6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E8198E-B88A-4F08-A0EE-753C97BD9372}"/>
              </a:ext>
            </a:extLst>
          </p:cNvPr>
          <p:cNvSpPr txBox="1"/>
          <p:nvPr/>
        </p:nvSpPr>
        <p:spPr>
          <a:xfrm>
            <a:off x="2364736" y="3733800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5CD087-E163-45F6-AF12-20DA75188E87}"/>
              </a:ext>
            </a:extLst>
          </p:cNvPr>
          <p:cNvSpPr txBox="1"/>
          <p:nvPr/>
        </p:nvSpPr>
        <p:spPr>
          <a:xfrm>
            <a:off x="4258733" y="3657600"/>
            <a:ext cx="104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</a:t>
            </a:r>
          </a:p>
          <a:p>
            <a:r>
              <a:rPr lang="en-US" dirty="0"/>
              <a:t>Analyzer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09C390-7CA8-4F5A-9B54-BCDDDA284E2D}"/>
              </a:ext>
            </a:extLst>
          </p:cNvPr>
          <p:cNvSpPr txBox="1"/>
          <p:nvPr/>
        </p:nvSpPr>
        <p:spPr>
          <a:xfrm>
            <a:off x="6011333" y="3733800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72DA63-9CF1-4F8A-BD3C-9F16847F559B}"/>
              </a:ext>
            </a:extLst>
          </p:cNvPr>
          <p:cNvSpPr txBox="1"/>
          <p:nvPr/>
        </p:nvSpPr>
        <p:spPr>
          <a:xfrm>
            <a:off x="7656415" y="37338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DB05B-0D7F-43D5-97CB-0C8F7D7C1034}"/>
              </a:ext>
            </a:extLst>
          </p:cNvPr>
          <p:cNvSpPr txBox="1"/>
          <p:nvPr/>
        </p:nvSpPr>
        <p:spPr>
          <a:xfrm>
            <a:off x="76200" y="5830669"/>
            <a:ext cx="9146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Understand the difference between a software architecture and </a:t>
            </a:r>
          </a:p>
          <a:p>
            <a:r>
              <a:rPr lang="en-US" sz="2400" b="1" i="1" dirty="0">
                <a:solidFill>
                  <a:srgbClr val="C00000"/>
                </a:solidFill>
              </a:rPr>
              <a:t>                                             a detailed design (data structure &amp; algorithm)</a:t>
            </a:r>
          </a:p>
        </p:txBody>
      </p:sp>
    </p:spTree>
    <p:extLst>
      <p:ext uri="{BB962C8B-B14F-4D97-AF65-F5344CB8AC3E}">
        <p14:creationId xmlns:p14="http://schemas.microsoft.com/office/powerpoint/2010/main" val="330225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151</Words>
  <Application>Microsoft Office PowerPoint</Application>
  <PresentationFormat>On-screen Show (4:3)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 the difference between a software architecture and                                               a detailed design (data structure &amp; algorithm)</vt:lpstr>
      <vt:lpstr>Pipe &amp; Filter: appendum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</dc:creator>
  <cp:lastModifiedBy> </cp:lastModifiedBy>
  <cp:revision>13</cp:revision>
  <dcterms:created xsi:type="dcterms:W3CDTF">2006-08-16T00:00:00Z</dcterms:created>
  <dcterms:modified xsi:type="dcterms:W3CDTF">2020-08-12T22:11:02Z</dcterms:modified>
</cp:coreProperties>
</file>