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9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ssless_data_compression" TargetMode="External"/><Relationship Id="rId2" Type="http://schemas.openxmlformats.org/officeDocument/2006/relationships/hyperlink" Target="https://en.wikipedia.org/wiki/Prefix_co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4" y="0"/>
            <a:ext cx="7605015" cy="6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13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48" y="152400"/>
            <a:ext cx="7298952" cy="656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0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1"/>
            <a:ext cx="7082118" cy="633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14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42" y="152400"/>
            <a:ext cx="7354658" cy="6655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12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1" y="0"/>
            <a:ext cx="7627789" cy="685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0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4162"/>
            <a:ext cx="7391399" cy="667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0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DC84DC-802A-487D-B267-C9E16EF0B8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392038"/>
              </p:ext>
            </p:extLst>
          </p:nvPr>
        </p:nvGraphicFramePr>
        <p:xfrm>
          <a:off x="2869256" y="1752600"/>
          <a:ext cx="2617144" cy="4524406"/>
        </p:xfrm>
        <a:graphic>
          <a:graphicData uri="http://schemas.openxmlformats.org/drawingml/2006/table">
            <a:tbl>
              <a:tblPr/>
              <a:tblGrid>
                <a:gridCol w="937722">
                  <a:extLst>
                    <a:ext uri="{9D8B030D-6E8A-4147-A177-3AD203B41FA5}">
                      <a16:colId xmlns:a16="http://schemas.microsoft.com/office/drawing/2014/main" val="199475613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535892862"/>
                    </a:ext>
                  </a:extLst>
                </a:gridCol>
                <a:gridCol w="841222">
                  <a:extLst>
                    <a:ext uri="{9D8B030D-6E8A-4147-A177-3AD203B41FA5}">
                      <a16:colId xmlns:a16="http://schemas.microsoft.com/office/drawing/2014/main" val="1716764355"/>
                    </a:ext>
                  </a:extLst>
                </a:gridCol>
              </a:tblGrid>
              <a:tr h="190033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66558" marR="145596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Freq</a:t>
                      </a:r>
                    </a:p>
                  </a:txBody>
                  <a:tcPr marL="66558" marR="145596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Code</a:t>
                      </a:r>
                    </a:p>
                  </a:txBody>
                  <a:tcPr marL="66558" marR="145596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70683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space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7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111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71519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4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010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331530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e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4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000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355298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3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1101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383533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h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1010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59567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1000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3934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m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0111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81290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0010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669912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1011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991387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0110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5614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l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11001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412051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o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00110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47040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10011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720019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r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11000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15547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u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00111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271792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x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10010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12881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1F555E69-B612-44A1-801C-C79A018D3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656" y="152400"/>
            <a:ext cx="3226744" cy="86177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000" dirty="0">
                <a:solidFill>
                  <a:srgbClr val="202122"/>
                </a:solidFill>
                <a:cs typeface="Arial" panose="020B0604020202020204" pitchFamily="34" charset="0"/>
              </a:rPr>
              <a:t>. </a:t>
            </a:r>
            <a:r>
              <a:rPr lang="en-US" altLang="en-US" sz="2800" b="1" dirty="0">
                <a:solidFill>
                  <a:srgbClr val="0070C0"/>
                </a:solidFill>
                <a:cs typeface="Arial" panose="020B0604020202020204" pitchFamily="34" charset="0"/>
              </a:rPr>
              <a:t>Huffman coding </a:t>
            </a:r>
          </a:p>
          <a:p>
            <a:pPr lvl="0"/>
            <a:endParaRPr lang="en-US" altLang="en-US" sz="2800" b="1" dirty="0">
              <a:solidFill>
                <a:srgbClr val="202122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54A63-33DA-4CC2-8E95-ABFFB29E60C8}"/>
              </a:ext>
            </a:extLst>
          </p:cNvPr>
          <p:cNvSpPr/>
          <p:nvPr/>
        </p:nvSpPr>
        <p:spPr>
          <a:xfrm>
            <a:off x="228600" y="731838"/>
            <a:ext cx="87630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13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altLang="en-US" sz="1300" b="1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Huffman code</a:t>
            </a:r>
            <a:r>
              <a:rPr lang="en-US" altLang="en-US" sz="13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particular type of optimal </a:t>
            </a:r>
            <a:r>
              <a:rPr lang="en-US" altLang="en-US" sz="1300" dirty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Prefix code"/>
              </a:rPr>
              <a:t>prefix code</a:t>
            </a:r>
            <a:r>
              <a:rPr lang="en-US" altLang="en-US" sz="13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that is commonly used for </a:t>
            </a:r>
            <a:r>
              <a:rPr lang="en-US" altLang="en-US" sz="1300" dirty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Lossless data compression"/>
              </a:rPr>
              <a:t>lossless data compression</a:t>
            </a:r>
            <a:r>
              <a:rPr lang="en-US" altLang="en-US" sz="13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altLang="en-US" sz="13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6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18" y="152400"/>
            <a:ext cx="7373781" cy="663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0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76" y="152399"/>
            <a:ext cx="7291423" cy="657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0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47" y="0"/>
            <a:ext cx="7433353" cy="675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0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"/>
            <a:ext cx="7315200" cy="658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0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81" y="152400"/>
            <a:ext cx="7324419" cy="65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0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74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</dc:creator>
  <cp:lastModifiedBy> </cp:lastModifiedBy>
  <cp:revision>14</cp:revision>
  <dcterms:created xsi:type="dcterms:W3CDTF">2006-08-16T00:00:00Z</dcterms:created>
  <dcterms:modified xsi:type="dcterms:W3CDTF">2020-06-01T19:57:57Z</dcterms:modified>
</cp:coreProperties>
</file>