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75"/>
  </p:normalViewPr>
  <p:slideViewPr>
    <p:cSldViewPr>
      <p:cViewPr>
        <p:scale>
          <a:sx n="121" d="100"/>
          <a:sy n="121" d="100"/>
        </p:scale>
        <p:origin x="200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976"/>
            <a:ext cx="7362718" cy="681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785559-8BFA-4B03-9B87-029EA45B88BB}"/>
              </a:ext>
            </a:extLst>
          </p:cNvPr>
          <p:cNvSpPr txBox="1"/>
          <p:nvPr/>
        </p:nvSpPr>
        <p:spPr>
          <a:xfrm>
            <a:off x="1654598" y="609600"/>
            <a:ext cx="291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17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3071"/>
            <a:ext cx="7467600" cy="674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9E950-1460-43E8-A0C8-EE95C50B3CF3}"/>
              </a:ext>
            </a:extLst>
          </p:cNvPr>
          <p:cNvSpPr txBox="1"/>
          <p:nvPr/>
        </p:nvSpPr>
        <p:spPr>
          <a:xfrm>
            <a:off x="5867400" y="2667000"/>
            <a:ext cx="21031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C1CBC"/>
                </a:solidFill>
              </a:rPr>
              <a:t>Design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3A92A-4CC9-4558-A7CE-3D48A20BB069}"/>
              </a:ext>
            </a:extLst>
          </p:cNvPr>
          <p:cNvSpPr txBox="1"/>
          <p:nvPr/>
        </p:nvSpPr>
        <p:spPr>
          <a:xfrm>
            <a:off x="5867400" y="3897868"/>
            <a:ext cx="21031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C1CBC"/>
                </a:solidFill>
              </a:rPr>
              <a:t>Selection Criteria</a:t>
            </a:r>
          </a:p>
        </p:txBody>
      </p:sp>
    </p:spTree>
    <p:extLst>
      <p:ext uri="{BB962C8B-B14F-4D97-AF65-F5344CB8AC3E}">
        <p14:creationId xmlns:p14="http://schemas.microsoft.com/office/powerpoint/2010/main" val="21937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1"/>
            <a:ext cx="7620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26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81000"/>
            <a:ext cx="7620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6E02C-5848-4AD2-A04C-EA712B6AD919}"/>
              </a:ext>
            </a:extLst>
          </p:cNvPr>
          <p:cNvSpPr txBox="1"/>
          <p:nvPr/>
        </p:nvSpPr>
        <p:spPr>
          <a:xfrm>
            <a:off x="5867400" y="1295400"/>
            <a:ext cx="426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   and the beast Beauty</a:t>
            </a:r>
          </a:p>
          <a:p>
            <a:r>
              <a:rPr lang="en-US" b="1" dirty="0">
                <a:solidFill>
                  <a:srgbClr val="FC1CBC"/>
                </a:solidFill>
              </a:rPr>
              <a:t>	     the beast Beauty and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                   beast Beauty and the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                               </a:t>
            </a:r>
          </a:p>
          <a:p>
            <a:endParaRPr lang="en-US" b="1" dirty="0">
              <a:solidFill>
                <a:srgbClr val="FC1CBC"/>
              </a:solidFill>
            </a:endParaRPr>
          </a:p>
          <a:p>
            <a:r>
              <a:rPr lang="en-US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of life Circle</a:t>
            </a:r>
          </a:p>
          <a:p>
            <a:r>
              <a:rPr lang="en-US" b="1" dirty="0">
                <a:solidFill>
                  <a:srgbClr val="FC1CBC"/>
                </a:solidFill>
              </a:rPr>
              <a:t>                life Circle of</a:t>
            </a:r>
          </a:p>
          <a:p>
            <a:endParaRPr lang="en-US" b="1" dirty="0">
              <a:solidFill>
                <a:srgbClr val="FC1CBC"/>
              </a:solidFill>
            </a:endParaRPr>
          </a:p>
          <a:p>
            <a:endParaRPr lang="en-US" b="1" dirty="0">
              <a:solidFill>
                <a:srgbClr val="FC1CBC"/>
              </a:solidFill>
            </a:endParaRPr>
          </a:p>
          <a:p>
            <a:r>
              <a:rPr lang="en-US" b="1" dirty="0">
                <a:solidFill>
                  <a:srgbClr val="FC1CBC"/>
                </a:solidFill>
              </a:rPr>
              <a:t>and the beast Beauty</a:t>
            </a:r>
          </a:p>
          <a:p>
            <a:r>
              <a:rPr lang="en-US" b="1" dirty="0">
                <a:solidFill>
                  <a:srgbClr val="FC1CBC"/>
                </a:solidFill>
              </a:rPr>
              <a:t>beast Beauty and the</a:t>
            </a:r>
          </a:p>
          <a:p>
            <a:r>
              <a:rPr lang="en-US" b="1" dirty="0">
                <a:solidFill>
                  <a:srgbClr val="FC1CBC"/>
                </a:solidFill>
              </a:rPr>
              <a:t>Beauty and the beast</a:t>
            </a:r>
          </a:p>
          <a:p>
            <a:r>
              <a:rPr lang="en-US" b="1" dirty="0">
                <a:solidFill>
                  <a:srgbClr val="FC1CBC"/>
                </a:solidFill>
              </a:rPr>
              <a:t>Circle of life</a:t>
            </a:r>
          </a:p>
          <a:p>
            <a:r>
              <a:rPr lang="en-US" b="1" dirty="0">
                <a:solidFill>
                  <a:srgbClr val="FC1CBC"/>
                </a:solidFill>
              </a:rPr>
              <a:t>life Circle of</a:t>
            </a:r>
          </a:p>
          <a:p>
            <a:r>
              <a:rPr lang="en-US" b="1" dirty="0">
                <a:solidFill>
                  <a:srgbClr val="FC1CBC"/>
                </a:solidFill>
              </a:rPr>
              <a:t>of life Circle</a:t>
            </a:r>
          </a:p>
          <a:p>
            <a:r>
              <a:rPr lang="en-US" b="1" dirty="0">
                <a:solidFill>
                  <a:srgbClr val="FC1CBC"/>
                </a:solidFill>
              </a:rPr>
              <a:t>the beast Beauty and</a:t>
            </a:r>
          </a:p>
        </p:txBody>
      </p:sp>
    </p:spTree>
    <p:extLst>
      <p:ext uri="{BB962C8B-B14F-4D97-AF65-F5344CB8AC3E}">
        <p14:creationId xmlns:p14="http://schemas.microsoft.com/office/powerpoint/2010/main" val="347387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2" y="23136"/>
            <a:ext cx="7633657" cy="684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4800600" y="1600200"/>
            <a:ext cx="2286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838700" y="4267200"/>
            <a:ext cx="2286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236220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</a:rPr>
              <a:t>Circular shifts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096" y="5040868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</a:rPr>
              <a:t>Alphabetized</a:t>
            </a:r>
          </a:p>
          <a:p>
            <a:r>
              <a:rPr lang="en-US" b="1" i="1" dirty="0">
                <a:solidFill>
                  <a:srgbClr val="FF00FF"/>
                </a:solidFill>
              </a:rPr>
              <a:t>Circular shifts</a:t>
            </a:r>
          </a:p>
        </p:txBody>
      </p:sp>
    </p:spTree>
    <p:extLst>
      <p:ext uri="{BB962C8B-B14F-4D97-AF65-F5344CB8AC3E}">
        <p14:creationId xmlns:p14="http://schemas.microsoft.com/office/powerpoint/2010/main" val="1777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51"/>
            <a:ext cx="7543800" cy="67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10D20-2076-4F18-BBAC-218136B1EF8D}"/>
              </a:ext>
            </a:extLst>
          </p:cNvPr>
          <p:cNvSpPr txBox="1"/>
          <p:nvPr/>
        </p:nvSpPr>
        <p:spPr>
          <a:xfrm>
            <a:off x="5974080" y="1524000"/>
            <a:ext cx="210312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C1CBC"/>
                </a:solidFill>
              </a:rPr>
              <a:t>Scenarios</a:t>
            </a:r>
          </a:p>
          <a:p>
            <a:r>
              <a:rPr lang="en-US" b="1" i="1" dirty="0">
                <a:solidFill>
                  <a:srgbClr val="FC1CBC"/>
                </a:solidFill>
              </a:rPr>
              <a:t>Scenario Analysis</a:t>
            </a:r>
          </a:p>
        </p:txBody>
      </p:sp>
    </p:spTree>
    <p:extLst>
      <p:ext uri="{BB962C8B-B14F-4D97-AF65-F5344CB8AC3E}">
        <p14:creationId xmlns:p14="http://schemas.microsoft.com/office/powerpoint/2010/main" val="253860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2" y="0"/>
            <a:ext cx="7024057" cy="629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7543" y="6368534"/>
            <a:ext cx="576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</a:rPr>
              <a:t>Many possible styles, and many architectures in each style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6915036" y="3149535"/>
            <a:ext cx="23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FF"/>
                </a:solidFill>
              </a:rPr>
              <a:t>Functional descriptions</a:t>
            </a:r>
          </a:p>
        </p:txBody>
      </p:sp>
    </p:spTree>
    <p:extLst>
      <p:ext uri="{BB962C8B-B14F-4D97-AF65-F5344CB8AC3E}">
        <p14:creationId xmlns:p14="http://schemas.microsoft.com/office/powerpoint/2010/main" val="165450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Johng, Haan Mo</cp:lastModifiedBy>
  <cp:revision>7</cp:revision>
  <dcterms:created xsi:type="dcterms:W3CDTF">2006-08-16T00:00:00Z</dcterms:created>
  <dcterms:modified xsi:type="dcterms:W3CDTF">2020-06-02T19:40:07Z</dcterms:modified>
</cp:coreProperties>
</file>