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417E3-5631-40A7-A020-BB1A85292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0" dirty="0" err="1">
                <a:solidFill>
                  <a:srgbClr val="000000"/>
                </a:solidFill>
                <a:effectLst/>
                <a:latin typeface="Helvetica Neue"/>
              </a:rPr>
              <a:t>The</a:t>
            </a:r>
            <a:r>
              <a:rPr lang="es-E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Helvetica Neue"/>
              </a:rPr>
              <a:t>Battle</a:t>
            </a:r>
            <a:r>
              <a:rPr lang="es-E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Helvetica Neue"/>
              </a:rPr>
              <a:t>of</a:t>
            </a:r>
            <a:r>
              <a:rPr lang="es-E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Helvetica Neue"/>
              </a:rPr>
              <a:t>Neighborhoods</a:t>
            </a:r>
            <a:br>
              <a:rPr lang="es-E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7EBDC-048E-400C-9A1E-E429A5F87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Alfredo Montero Fernández</a:t>
            </a:r>
          </a:p>
        </p:txBody>
      </p:sp>
    </p:spTree>
    <p:extLst>
      <p:ext uri="{BB962C8B-B14F-4D97-AF65-F5344CB8AC3E}">
        <p14:creationId xmlns:p14="http://schemas.microsoft.com/office/powerpoint/2010/main" val="309625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0B914-2EB4-42AD-9FBA-B6F8773D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05B523-84E2-4427-BDE9-967747FCE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</a:rPr>
              <a:t>If I </a:t>
            </a:r>
            <a:r>
              <a:rPr lang="en-US" sz="2000" u="sng" dirty="0">
                <a:solidFill>
                  <a:srgbClr val="000000"/>
                </a:solidFill>
              </a:rPr>
              <a:t>were</a:t>
            </a:r>
            <a:r>
              <a:rPr lang="en-US" sz="2000" dirty="0">
                <a:solidFill>
                  <a:srgbClr val="000000"/>
                </a:solidFill>
                <a:effectLst/>
              </a:rPr>
              <a:t> a </a:t>
            </a:r>
            <a:r>
              <a:rPr lang="en-US" sz="2000" u="sng" dirty="0" err="1">
                <a:solidFill>
                  <a:srgbClr val="000000"/>
                </a:solidFill>
                <a:effectLst/>
              </a:rPr>
              <a:t>traveller</a:t>
            </a:r>
            <a:r>
              <a:rPr lang="en-US" sz="2000" dirty="0">
                <a:solidFill>
                  <a:srgbClr val="000000"/>
                </a:solidFill>
                <a:effectLst/>
              </a:rPr>
              <a:t> in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Tokyo</a:t>
            </a:r>
            <a:r>
              <a:rPr lang="en-US" sz="2000" dirty="0">
                <a:solidFill>
                  <a:srgbClr val="000000"/>
                </a:solidFill>
                <a:effectLst/>
              </a:rPr>
              <a:t> and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want</a:t>
            </a:r>
            <a:r>
              <a:rPr lang="en-US" sz="2000" dirty="0">
                <a:solidFill>
                  <a:srgbClr val="000000"/>
                </a:solidFill>
                <a:effectLst/>
              </a:rPr>
              <a:t> to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eat</a:t>
            </a:r>
            <a:r>
              <a:rPr lang="en-US" sz="2000" dirty="0">
                <a:solidFill>
                  <a:srgbClr val="000000"/>
                </a:solidFill>
                <a:effectLst/>
              </a:rPr>
              <a:t> a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specific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type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of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food</a:t>
            </a:r>
            <a:r>
              <a:rPr lang="en-US" sz="2000" dirty="0">
                <a:solidFill>
                  <a:srgbClr val="000000"/>
                </a:solidFill>
                <a:effectLst/>
              </a:rPr>
              <a:t>, in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which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ward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should</a:t>
            </a:r>
            <a:r>
              <a:rPr lang="en-US" sz="2000" dirty="0">
                <a:solidFill>
                  <a:srgbClr val="000000"/>
                </a:solidFill>
                <a:effectLst/>
              </a:rPr>
              <a:t> I search so </a:t>
            </a:r>
            <a:r>
              <a:rPr lang="en-US" sz="2000" u="sng" dirty="0" err="1">
                <a:solidFill>
                  <a:srgbClr val="000000"/>
                </a:solidFill>
                <a:effectLst/>
              </a:rPr>
              <a:t>Iit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will</a:t>
            </a:r>
            <a:r>
              <a:rPr lang="en-US" sz="2000" dirty="0">
                <a:solidFill>
                  <a:srgbClr val="000000"/>
                </a:solidFill>
                <a:effectLst/>
              </a:rPr>
              <a:t> be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easier</a:t>
            </a:r>
            <a:r>
              <a:rPr lang="en-US" sz="2000" dirty="0">
                <a:solidFill>
                  <a:srgbClr val="000000"/>
                </a:solidFill>
                <a:effectLst/>
              </a:rPr>
              <a:t> to find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what</a:t>
            </a:r>
            <a:r>
              <a:rPr lang="en-US" sz="2000" dirty="0">
                <a:solidFill>
                  <a:srgbClr val="000000"/>
                </a:solidFill>
                <a:effectLst/>
              </a:rPr>
              <a:t> I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exactly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u="sng" dirty="0">
                <a:solidFill>
                  <a:srgbClr val="000000"/>
                </a:solidFill>
                <a:effectLst/>
              </a:rPr>
              <a:t>want</a:t>
            </a:r>
            <a:r>
              <a:rPr lang="en-US" sz="2000" dirty="0">
                <a:solidFill>
                  <a:srgbClr val="000000"/>
                </a:solidFill>
                <a:effectLst/>
              </a:rPr>
              <a:t>?</a:t>
            </a:r>
          </a:p>
          <a:p>
            <a:r>
              <a:rPr lang="es-ES" sz="2000" dirty="0" err="1"/>
              <a:t>Which</a:t>
            </a:r>
            <a:r>
              <a:rPr lang="es-ES" sz="2000" dirty="0"/>
              <a:t> </a:t>
            </a:r>
            <a:r>
              <a:rPr lang="es-ES" sz="2000" dirty="0" err="1"/>
              <a:t>wards</a:t>
            </a:r>
            <a:r>
              <a:rPr lang="es-ES" sz="2000" dirty="0"/>
              <a:t> are similar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them</a:t>
            </a:r>
            <a:r>
              <a:rPr lang="es-ES" sz="2000" dirty="0"/>
              <a:t>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comparing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food</a:t>
            </a:r>
            <a:r>
              <a:rPr lang="es-ES" sz="2000" dirty="0"/>
              <a:t> </a:t>
            </a:r>
            <a:r>
              <a:rPr lang="es-ES" sz="2000" dirty="0" err="1"/>
              <a:t>they</a:t>
            </a:r>
            <a:r>
              <a:rPr lang="es-ES" sz="2000" dirty="0"/>
              <a:t> serve?</a:t>
            </a:r>
          </a:p>
        </p:txBody>
      </p:sp>
    </p:spTree>
    <p:extLst>
      <p:ext uri="{BB962C8B-B14F-4D97-AF65-F5344CB8AC3E}">
        <p14:creationId xmlns:p14="http://schemas.microsoft.com/office/powerpoint/2010/main" val="338258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AD735-AD3F-4CF5-8944-56D6111C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Answer</a:t>
            </a:r>
            <a:r>
              <a:rPr lang="es-ES" dirty="0"/>
              <a:t>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7A83D5-CF8F-4394-B401-B9745A74A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No </a:t>
            </a:r>
            <a:r>
              <a:rPr lang="es-ES" sz="2000" dirty="0" err="1"/>
              <a:t>one</a:t>
            </a:r>
            <a:r>
              <a:rPr lang="es-ES" sz="2000" dirty="0"/>
              <a:t> </a:t>
            </a:r>
            <a:r>
              <a:rPr lang="es-ES" sz="2000" dirty="0" err="1"/>
              <a:t>knows</a:t>
            </a:r>
            <a:r>
              <a:rPr lang="es-ES" sz="2000" dirty="0"/>
              <a:t> </a:t>
            </a:r>
            <a:r>
              <a:rPr lang="es-ES" sz="2000" dirty="0" err="1"/>
              <a:t>until</a:t>
            </a:r>
            <a:r>
              <a:rPr lang="es-ES" sz="2000" dirty="0"/>
              <a:t> </a:t>
            </a:r>
            <a:r>
              <a:rPr lang="es-ES" sz="2000" dirty="0" err="1"/>
              <a:t>someone</a:t>
            </a:r>
            <a:r>
              <a:rPr lang="es-ES" sz="2000" dirty="0"/>
              <a:t> </a:t>
            </a:r>
            <a:r>
              <a:rPr lang="es-ES" sz="2000" dirty="0" err="1"/>
              <a:t>studies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, and </a:t>
            </a:r>
            <a:r>
              <a:rPr lang="es-ES" sz="2000" dirty="0" err="1"/>
              <a:t>who</a:t>
            </a:r>
            <a:r>
              <a:rPr lang="es-ES" sz="2000" dirty="0"/>
              <a:t> can do </a:t>
            </a:r>
            <a:r>
              <a:rPr lang="es-ES" sz="2000" dirty="0" err="1"/>
              <a:t>that</a:t>
            </a:r>
            <a:r>
              <a:rPr lang="es-ES" sz="2000" dirty="0"/>
              <a:t>? A data </a:t>
            </a:r>
            <a:r>
              <a:rPr lang="es-ES" sz="2000" dirty="0" err="1"/>
              <a:t>scientist</a:t>
            </a:r>
            <a:r>
              <a:rPr lang="es-ES" sz="20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2049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7EA40-BABC-4A8E-8404-3416A0B9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someone</a:t>
            </a:r>
            <a:r>
              <a:rPr lang="es-ES" dirty="0"/>
              <a:t> has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obtain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and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72A4BCFE-D21E-4E6B-ADDA-8B6F7A691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8" y="2477653"/>
            <a:ext cx="8132618" cy="2978727"/>
          </a:xfrm>
        </p:spPr>
      </p:pic>
    </p:spTree>
    <p:extLst>
      <p:ext uri="{BB962C8B-B14F-4D97-AF65-F5344CB8AC3E}">
        <p14:creationId xmlns:p14="http://schemas.microsoft.com/office/powerpoint/2010/main" val="72861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DC71-E082-44DB-B015-52E0FE4E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ES" sz="3300" err="1"/>
              <a:t>Then</a:t>
            </a:r>
            <a:r>
              <a:rPr lang="es-ES" sz="3300"/>
              <a:t> </a:t>
            </a:r>
            <a:r>
              <a:rPr lang="es-ES" sz="3300" err="1"/>
              <a:t>the</a:t>
            </a:r>
            <a:r>
              <a:rPr lang="es-ES" sz="3300"/>
              <a:t> data has </a:t>
            </a:r>
            <a:r>
              <a:rPr lang="es-ES" sz="3300" err="1"/>
              <a:t>to</a:t>
            </a:r>
            <a:r>
              <a:rPr lang="es-ES" sz="3300"/>
              <a:t> be </a:t>
            </a:r>
            <a:r>
              <a:rPr lang="es-ES" sz="3300" err="1"/>
              <a:t>managed</a:t>
            </a:r>
            <a:endParaRPr lang="es-ES" sz="3300"/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45D7424-18FE-4451-AD3B-94BC52737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175" y="2383869"/>
            <a:ext cx="4064000" cy="3434875"/>
          </a:xfrm>
        </p:spPr>
      </p:pic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FA5267F1-1B86-4A9F-A17B-E16F3944C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84" r="28125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237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8A877-FFAE-4E94-948B-2866751C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err="1"/>
              <a:t>Obtaining</a:t>
            </a:r>
            <a:r>
              <a:rPr lang="es-ES" sz="2800"/>
              <a:t> </a:t>
            </a:r>
            <a:r>
              <a:rPr lang="es-ES" sz="2800" err="1"/>
              <a:t>this</a:t>
            </a:r>
            <a:r>
              <a:rPr lang="es-ES" sz="2800"/>
              <a:t> </a:t>
            </a:r>
            <a:r>
              <a:rPr lang="es-ES" sz="2800" err="1"/>
              <a:t>way</a:t>
            </a:r>
            <a:r>
              <a:rPr lang="es-ES" sz="2800"/>
              <a:t> more and more </a:t>
            </a:r>
            <a:r>
              <a:rPr lang="es-ES" sz="2800" err="1"/>
              <a:t>information</a:t>
            </a:r>
            <a:r>
              <a:rPr lang="es-ES" sz="2800"/>
              <a:t>!</a:t>
            </a:r>
          </a:p>
        </p:txBody>
      </p:sp>
      <p:pic>
        <p:nvPicPr>
          <p:cNvPr id="10" name="Marcador de contenido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4B47E2B-0F89-4DCD-BACA-F24E7CDC0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175" y="2742063"/>
            <a:ext cx="4064000" cy="27184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6BB257-D8D5-47E2-8B78-B45469B02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39" r="368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9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08997801-E5E6-44B2-81AA-83197B3D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20" t="9091" r="29734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312A7E-28C4-40ED-B635-9C38534E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/>
              <a:t>And using techniques like machine learning we obtain what we want</a:t>
            </a:r>
          </a:p>
        </p:txBody>
      </p:sp>
    </p:spTree>
    <p:extLst>
      <p:ext uri="{BB962C8B-B14F-4D97-AF65-F5344CB8AC3E}">
        <p14:creationId xmlns:p14="http://schemas.microsoft.com/office/powerpoint/2010/main" val="338350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72F47-DD37-4BCE-BE52-E8E5F550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Now you know which wards are similar in what restaurant types refers!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6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Faceta</vt:lpstr>
      <vt:lpstr>The Battle of Neighborhoods </vt:lpstr>
      <vt:lpstr>Questions:</vt:lpstr>
      <vt:lpstr>Answer:</vt:lpstr>
      <vt:lpstr>First someone has to obtain the data and process it</vt:lpstr>
      <vt:lpstr>Then the data has to be managed</vt:lpstr>
      <vt:lpstr>Obtaining this way more and more information!</vt:lpstr>
      <vt:lpstr>And using techniques like machine learning we obtain what we want</vt:lpstr>
      <vt:lpstr>Now you know which wards are similar in what restaurant types refers!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</dc:title>
  <dc:creator>montero fernández alfredo</dc:creator>
  <cp:lastModifiedBy>montero fernández alfredo</cp:lastModifiedBy>
  <cp:revision>1</cp:revision>
  <dcterms:created xsi:type="dcterms:W3CDTF">2021-01-16T23:29:52Z</dcterms:created>
  <dcterms:modified xsi:type="dcterms:W3CDTF">2021-01-16T23:30:12Z</dcterms:modified>
</cp:coreProperties>
</file>