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261" r:id="rId3"/>
    <p:sldId id="263" r:id="rId4"/>
    <p:sldId id="262" r:id="rId5"/>
    <p:sldId id="265" r:id="rId6"/>
    <p:sldId id="264" r:id="rId7"/>
    <p:sldId id="281" r:id="rId8"/>
    <p:sldId id="267" r:id="rId9"/>
    <p:sldId id="268" r:id="rId10"/>
    <p:sldId id="269" r:id="rId11"/>
    <p:sldId id="270" r:id="rId12"/>
    <p:sldId id="271" r:id="rId13"/>
    <p:sldId id="272" r:id="rId14"/>
    <p:sldId id="266" r:id="rId15"/>
    <p:sldId id="274" r:id="rId16"/>
    <p:sldId id="275" r:id="rId17"/>
    <p:sldId id="276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6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F1358B-88BB-4136-8AD7-C45735CA7DA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E514918-F1D7-4B92-BB06-6EF68A9C2CE0}">
      <dgm:prSet phldrT="[Texto]"/>
      <dgm:spPr>
        <a:solidFill>
          <a:srgbClr val="FFC000"/>
        </a:solidFill>
      </dgm:spPr>
      <dgm:t>
        <a:bodyPr/>
        <a:lstStyle/>
        <a:p>
          <a:r>
            <a:rPr lang="pt-BR" dirty="0" err="1"/>
            <a:t>ProjectAvoe</a:t>
          </a:r>
          <a:r>
            <a:rPr lang="pt-BR" dirty="0"/>
            <a:t> (</a:t>
          </a:r>
          <a:r>
            <a:rPr lang="pt-BR" dirty="0" err="1"/>
            <a:t>Main</a:t>
          </a:r>
          <a:r>
            <a:rPr lang="pt-BR" dirty="0"/>
            <a:t>)</a:t>
          </a:r>
        </a:p>
      </dgm:t>
    </dgm:pt>
    <dgm:pt modelId="{7E54EC37-0A5E-4DAA-BC64-5689B81C3E52}" type="parTrans" cxnId="{EA91D7BC-7002-4D70-B753-5FB349AF741C}">
      <dgm:prSet/>
      <dgm:spPr/>
      <dgm:t>
        <a:bodyPr/>
        <a:lstStyle/>
        <a:p>
          <a:endParaRPr lang="pt-BR"/>
        </a:p>
      </dgm:t>
    </dgm:pt>
    <dgm:pt modelId="{6E34E7BE-6AFA-4633-90D1-453FB17F8BBC}" type="sibTrans" cxnId="{EA91D7BC-7002-4D70-B753-5FB349AF741C}">
      <dgm:prSet/>
      <dgm:spPr/>
      <dgm:t>
        <a:bodyPr/>
        <a:lstStyle/>
        <a:p>
          <a:endParaRPr lang="pt-BR"/>
        </a:p>
      </dgm:t>
    </dgm:pt>
    <dgm:pt modelId="{99780323-109B-4BBA-981F-3B3341F4A6C8}">
      <dgm:prSet phldrT="[Texto]"/>
      <dgm:spPr>
        <a:solidFill>
          <a:srgbClr val="92D050"/>
        </a:solidFill>
      </dgm:spPr>
      <dgm:t>
        <a:bodyPr/>
        <a:lstStyle/>
        <a:p>
          <a:r>
            <a:rPr lang="pt-BR" dirty="0"/>
            <a:t>Cadastrados</a:t>
          </a:r>
        </a:p>
      </dgm:t>
    </dgm:pt>
    <dgm:pt modelId="{234E7391-0E1A-4697-A8FC-1D2A43F350C3}" type="parTrans" cxnId="{6437310C-A554-4626-AC36-B716908D86D3}">
      <dgm:prSet/>
      <dgm:spPr/>
      <dgm:t>
        <a:bodyPr/>
        <a:lstStyle/>
        <a:p>
          <a:endParaRPr lang="pt-BR"/>
        </a:p>
      </dgm:t>
    </dgm:pt>
    <dgm:pt modelId="{674F309B-6F8D-43AD-B34B-BFF7D999843B}" type="sibTrans" cxnId="{6437310C-A554-4626-AC36-B716908D86D3}">
      <dgm:prSet/>
      <dgm:spPr/>
      <dgm:t>
        <a:bodyPr/>
        <a:lstStyle/>
        <a:p>
          <a:endParaRPr lang="pt-BR"/>
        </a:p>
      </dgm:t>
    </dgm:pt>
    <dgm:pt modelId="{C913F9BB-5A94-4A73-BA84-B3A7EBBCCCDB}">
      <dgm:prSet phldrT="[Texto]"/>
      <dgm:spPr>
        <a:solidFill>
          <a:srgbClr val="92D050"/>
        </a:solidFill>
      </dgm:spPr>
      <dgm:t>
        <a:bodyPr/>
        <a:lstStyle/>
        <a:p>
          <a:r>
            <a:rPr lang="pt-BR" dirty="0" err="1"/>
            <a:t>ListaEncadeada</a:t>
          </a:r>
          <a:endParaRPr lang="pt-BR" dirty="0"/>
        </a:p>
      </dgm:t>
    </dgm:pt>
    <dgm:pt modelId="{C8045E0E-05F4-4606-8657-DA4257225940}" type="parTrans" cxnId="{649660C5-4709-4550-8BE9-DCF6D98D3ED6}">
      <dgm:prSet/>
      <dgm:spPr/>
      <dgm:t>
        <a:bodyPr/>
        <a:lstStyle/>
        <a:p>
          <a:endParaRPr lang="pt-BR"/>
        </a:p>
      </dgm:t>
    </dgm:pt>
    <dgm:pt modelId="{EDADE610-5498-44CE-9286-F49F6A64DCC0}" type="sibTrans" cxnId="{649660C5-4709-4550-8BE9-DCF6D98D3ED6}">
      <dgm:prSet/>
      <dgm:spPr/>
      <dgm:t>
        <a:bodyPr/>
        <a:lstStyle/>
        <a:p>
          <a:endParaRPr lang="pt-BR"/>
        </a:p>
      </dgm:t>
    </dgm:pt>
    <dgm:pt modelId="{238D5D0F-DB89-4580-A4C2-EB97EC4CD0ED}">
      <dgm:prSet phldrT="[Texto]"/>
      <dgm:spPr>
        <a:solidFill>
          <a:srgbClr val="C00000"/>
        </a:solidFill>
      </dgm:spPr>
      <dgm:t>
        <a:bodyPr/>
        <a:lstStyle/>
        <a:p>
          <a:r>
            <a:rPr lang="pt-BR" dirty="0" err="1"/>
            <a:t>ListaDeEntregas</a:t>
          </a:r>
          <a:endParaRPr lang="pt-BR" dirty="0"/>
        </a:p>
      </dgm:t>
    </dgm:pt>
    <dgm:pt modelId="{3110C4B0-44E7-423A-AE71-A7C6FB2A4F13}" type="parTrans" cxnId="{EFCB0D3B-4E1D-44B6-8E76-113E48625A71}">
      <dgm:prSet/>
      <dgm:spPr/>
      <dgm:t>
        <a:bodyPr/>
        <a:lstStyle/>
        <a:p>
          <a:endParaRPr lang="pt-BR"/>
        </a:p>
      </dgm:t>
    </dgm:pt>
    <dgm:pt modelId="{E8572473-04B0-46E6-949D-2B879BBB8ECD}" type="sibTrans" cxnId="{EFCB0D3B-4E1D-44B6-8E76-113E48625A71}">
      <dgm:prSet/>
      <dgm:spPr/>
      <dgm:t>
        <a:bodyPr/>
        <a:lstStyle/>
        <a:p>
          <a:endParaRPr lang="pt-BR"/>
        </a:p>
      </dgm:t>
    </dgm:pt>
    <dgm:pt modelId="{960C51B3-7F9D-4FC6-ABF9-4F38FC247A00}">
      <dgm:prSet phldrT="[Texto]"/>
      <dgm:spPr>
        <a:solidFill>
          <a:srgbClr val="92D050"/>
        </a:solidFill>
      </dgm:spPr>
      <dgm:t>
        <a:bodyPr/>
        <a:lstStyle/>
        <a:p>
          <a:r>
            <a:rPr lang="pt-BR" dirty="0" err="1"/>
            <a:t>Usuario</a:t>
          </a:r>
          <a:endParaRPr lang="pt-BR" dirty="0"/>
        </a:p>
      </dgm:t>
    </dgm:pt>
    <dgm:pt modelId="{543B6052-4B2F-457F-A3C5-C2863718F4DC}" type="parTrans" cxnId="{8468B19E-DB74-4A53-8C17-B961F7A5E44A}">
      <dgm:prSet/>
      <dgm:spPr/>
      <dgm:t>
        <a:bodyPr/>
        <a:lstStyle/>
        <a:p>
          <a:endParaRPr lang="pt-BR"/>
        </a:p>
      </dgm:t>
    </dgm:pt>
    <dgm:pt modelId="{8CFD3113-0973-4B3A-A814-540A1B1AA34A}" type="sibTrans" cxnId="{8468B19E-DB74-4A53-8C17-B961F7A5E44A}">
      <dgm:prSet/>
      <dgm:spPr/>
      <dgm:t>
        <a:bodyPr/>
        <a:lstStyle/>
        <a:p>
          <a:endParaRPr lang="pt-BR"/>
        </a:p>
      </dgm:t>
    </dgm:pt>
    <dgm:pt modelId="{78DBC7BF-37AD-4773-A34D-903DD2E37343}">
      <dgm:prSet phldrT="[Texto]"/>
      <dgm:spPr>
        <a:solidFill>
          <a:srgbClr val="92D050"/>
        </a:solidFill>
      </dgm:spPr>
      <dgm:t>
        <a:bodyPr/>
        <a:lstStyle/>
        <a:p>
          <a:r>
            <a:rPr lang="pt-BR" dirty="0" err="1"/>
            <a:t>PontoDeEntrega</a:t>
          </a:r>
          <a:endParaRPr lang="pt-BR" dirty="0"/>
        </a:p>
      </dgm:t>
    </dgm:pt>
    <dgm:pt modelId="{C99868E7-C939-458F-AC48-68DC814A891E}" type="parTrans" cxnId="{D0C77958-A62D-4E4C-9FDE-A9DE63408269}">
      <dgm:prSet/>
      <dgm:spPr/>
      <dgm:t>
        <a:bodyPr/>
        <a:lstStyle/>
        <a:p>
          <a:endParaRPr lang="pt-BR"/>
        </a:p>
      </dgm:t>
    </dgm:pt>
    <dgm:pt modelId="{0609DDCD-84DD-4B77-8672-8DA9258DAFAD}" type="sibTrans" cxnId="{D0C77958-A62D-4E4C-9FDE-A9DE63408269}">
      <dgm:prSet/>
      <dgm:spPr/>
      <dgm:t>
        <a:bodyPr/>
        <a:lstStyle/>
        <a:p>
          <a:endParaRPr lang="pt-BR"/>
        </a:p>
      </dgm:t>
    </dgm:pt>
    <dgm:pt modelId="{A2BD36E4-3C6B-424C-B66B-0B78A19CC801}">
      <dgm:prSet phldrT="[Texto]"/>
      <dgm:spPr>
        <a:solidFill>
          <a:srgbClr val="FFC000"/>
        </a:solidFill>
      </dgm:spPr>
      <dgm:t>
        <a:bodyPr/>
        <a:lstStyle/>
        <a:p>
          <a:r>
            <a:rPr lang="pt-BR" dirty="0"/>
            <a:t>Drone</a:t>
          </a:r>
        </a:p>
      </dgm:t>
    </dgm:pt>
    <dgm:pt modelId="{2E6F078D-4C82-4DF9-B83D-F7AB5896C5D2}" type="parTrans" cxnId="{711F84CD-6DB8-4E8D-83C9-15986C846100}">
      <dgm:prSet/>
      <dgm:spPr/>
      <dgm:t>
        <a:bodyPr/>
        <a:lstStyle/>
        <a:p>
          <a:endParaRPr lang="pt-BR"/>
        </a:p>
      </dgm:t>
    </dgm:pt>
    <dgm:pt modelId="{6AA0EA10-43C0-4EBF-84E8-ABBB673EC149}" type="sibTrans" cxnId="{711F84CD-6DB8-4E8D-83C9-15986C846100}">
      <dgm:prSet/>
      <dgm:spPr/>
      <dgm:t>
        <a:bodyPr/>
        <a:lstStyle/>
        <a:p>
          <a:endParaRPr lang="pt-BR"/>
        </a:p>
      </dgm:t>
    </dgm:pt>
    <dgm:pt modelId="{216548B1-CCBF-46FE-9F97-352AE01E16CD}">
      <dgm:prSet phldrT="[Texto]"/>
      <dgm:spPr>
        <a:solidFill>
          <a:srgbClr val="92D050"/>
        </a:solidFill>
      </dgm:spPr>
      <dgm:t>
        <a:bodyPr/>
        <a:lstStyle/>
        <a:p>
          <a:r>
            <a:rPr lang="pt-BR" dirty="0"/>
            <a:t>Encomenda</a:t>
          </a:r>
        </a:p>
      </dgm:t>
    </dgm:pt>
    <dgm:pt modelId="{1704A236-2536-4B0A-897B-D5E5BD8D276E}" type="parTrans" cxnId="{34EB2FBF-7C1D-4499-AB32-38521D34F193}">
      <dgm:prSet/>
      <dgm:spPr/>
      <dgm:t>
        <a:bodyPr/>
        <a:lstStyle/>
        <a:p>
          <a:endParaRPr lang="pt-BR"/>
        </a:p>
      </dgm:t>
    </dgm:pt>
    <dgm:pt modelId="{B89E241C-5419-4BA4-A9C5-77F42F8B37E5}" type="sibTrans" cxnId="{34EB2FBF-7C1D-4499-AB32-38521D34F193}">
      <dgm:prSet/>
      <dgm:spPr/>
      <dgm:t>
        <a:bodyPr/>
        <a:lstStyle/>
        <a:p>
          <a:endParaRPr lang="pt-BR"/>
        </a:p>
      </dgm:t>
    </dgm:pt>
    <dgm:pt modelId="{D7A13792-C9D1-4DEA-818E-6ABB76C4231B}">
      <dgm:prSet phldrT="[Texto]"/>
      <dgm:spPr>
        <a:solidFill>
          <a:srgbClr val="C00000"/>
        </a:solidFill>
      </dgm:spPr>
      <dgm:t>
        <a:bodyPr/>
        <a:lstStyle/>
        <a:p>
          <a:r>
            <a:rPr lang="pt-BR" dirty="0" err="1"/>
            <a:t>EstruturaDeDecisao</a:t>
          </a:r>
          <a:endParaRPr lang="pt-BR" dirty="0"/>
        </a:p>
      </dgm:t>
    </dgm:pt>
    <dgm:pt modelId="{DCB2AB65-9724-4074-9497-84D42707EB31}" type="parTrans" cxnId="{29AA6244-AF4F-4EE7-A657-CDC512C9AE64}">
      <dgm:prSet/>
      <dgm:spPr/>
      <dgm:t>
        <a:bodyPr/>
        <a:lstStyle/>
        <a:p>
          <a:endParaRPr lang="pt-BR"/>
        </a:p>
      </dgm:t>
    </dgm:pt>
    <dgm:pt modelId="{0B039435-FAF3-4803-935F-EF8157138AEF}" type="sibTrans" cxnId="{29AA6244-AF4F-4EE7-A657-CDC512C9AE64}">
      <dgm:prSet/>
      <dgm:spPr/>
      <dgm:t>
        <a:bodyPr/>
        <a:lstStyle/>
        <a:p>
          <a:endParaRPr lang="pt-BR"/>
        </a:p>
      </dgm:t>
    </dgm:pt>
    <dgm:pt modelId="{85F77C3A-463A-4719-9D9F-B45437B77133}" type="pres">
      <dgm:prSet presAssocID="{DFF1358B-88BB-4136-8AD7-C45735CA7DA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5C83D7B-0A0A-4F4F-A1D0-7EDA87551030}" type="pres">
      <dgm:prSet presAssocID="{5E514918-F1D7-4B92-BB06-6EF68A9C2CE0}" presName="root1" presStyleCnt="0"/>
      <dgm:spPr/>
    </dgm:pt>
    <dgm:pt modelId="{528020E1-6319-4001-9801-E05D67606EA3}" type="pres">
      <dgm:prSet presAssocID="{5E514918-F1D7-4B92-BB06-6EF68A9C2CE0}" presName="LevelOneTextNode" presStyleLbl="node0" presStyleIdx="0" presStyleCnt="1" custScaleY="72767">
        <dgm:presLayoutVars>
          <dgm:chPref val="3"/>
        </dgm:presLayoutVars>
      </dgm:prSet>
      <dgm:spPr/>
    </dgm:pt>
    <dgm:pt modelId="{344818AC-510D-4C68-99DC-7420FC00E5ED}" type="pres">
      <dgm:prSet presAssocID="{5E514918-F1D7-4B92-BB06-6EF68A9C2CE0}" presName="level2hierChild" presStyleCnt="0"/>
      <dgm:spPr/>
    </dgm:pt>
    <dgm:pt modelId="{6F4840E1-930F-47E1-9239-B04692447D0E}" type="pres">
      <dgm:prSet presAssocID="{234E7391-0E1A-4697-A8FC-1D2A43F350C3}" presName="conn2-1" presStyleLbl="parChTrans1D2" presStyleIdx="0" presStyleCnt="2"/>
      <dgm:spPr/>
    </dgm:pt>
    <dgm:pt modelId="{EEE74EC7-33EF-4283-BBA9-B76CFAE8E491}" type="pres">
      <dgm:prSet presAssocID="{234E7391-0E1A-4697-A8FC-1D2A43F350C3}" presName="connTx" presStyleLbl="parChTrans1D2" presStyleIdx="0" presStyleCnt="2"/>
      <dgm:spPr/>
    </dgm:pt>
    <dgm:pt modelId="{99A4BF57-289D-478A-95C3-088D5E0D7E9F}" type="pres">
      <dgm:prSet presAssocID="{99780323-109B-4BBA-981F-3B3341F4A6C8}" presName="root2" presStyleCnt="0"/>
      <dgm:spPr/>
    </dgm:pt>
    <dgm:pt modelId="{BF4C264E-B8DE-48F9-B25E-954040780E9E}" type="pres">
      <dgm:prSet presAssocID="{99780323-109B-4BBA-981F-3B3341F4A6C8}" presName="LevelTwoTextNode" presStyleLbl="node2" presStyleIdx="0" presStyleCnt="2" custScaleY="72767">
        <dgm:presLayoutVars>
          <dgm:chPref val="3"/>
        </dgm:presLayoutVars>
      </dgm:prSet>
      <dgm:spPr/>
    </dgm:pt>
    <dgm:pt modelId="{8F4B99AD-363F-44B7-AF9A-0C19B22A07FB}" type="pres">
      <dgm:prSet presAssocID="{99780323-109B-4BBA-981F-3B3341F4A6C8}" presName="level3hierChild" presStyleCnt="0"/>
      <dgm:spPr/>
    </dgm:pt>
    <dgm:pt modelId="{EC0FA268-9561-4E93-8688-30448F27ED95}" type="pres">
      <dgm:prSet presAssocID="{543B6052-4B2F-457F-A3C5-C2863718F4DC}" presName="conn2-1" presStyleLbl="parChTrans1D3" presStyleIdx="0" presStyleCnt="5"/>
      <dgm:spPr/>
    </dgm:pt>
    <dgm:pt modelId="{8E3A36E7-1E73-4F59-8F76-F6AC73F719A7}" type="pres">
      <dgm:prSet presAssocID="{543B6052-4B2F-457F-A3C5-C2863718F4DC}" presName="connTx" presStyleLbl="parChTrans1D3" presStyleIdx="0" presStyleCnt="5"/>
      <dgm:spPr/>
    </dgm:pt>
    <dgm:pt modelId="{3F427AAE-6371-4B66-A66F-84BDA8295C49}" type="pres">
      <dgm:prSet presAssocID="{960C51B3-7F9D-4FC6-ABF9-4F38FC247A00}" presName="root2" presStyleCnt="0"/>
      <dgm:spPr/>
    </dgm:pt>
    <dgm:pt modelId="{0BA581A0-3EAB-4A31-B281-2E8D990CD99F}" type="pres">
      <dgm:prSet presAssocID="{960C51B3-7F9D-4FC6-ABF9-4F38FC247A00}" presName="LevelTwoTextNode" presStyleLbl="node3" presStyleIdx="0" presStyleCnt="5" custScaleY="72767">
        <dgm:presLayoutVars>
          <dgm:chPref val="3"/>
        </dgm:presLayoutVars>
      </dgm:prSet>
      <dgm:spPr/>
    </dgm:pt>
    <dgm:pt modelId="{975E920E-04C0-4FD6-BAFD-E9AFBD960ADA}" type="pres">
      <dgm:prSet presAssocID="{960C51B3-7F9D-4FC6-ABF9-4F38FC247A00}" presName="level3hierChild" presStyleCnt="0"/>
      <dgm:spPr/>
    </dgm:pt>
    <dgm:pt modelId="{E6586671-AB04-4103-B1D5-2C2E534343E2}" type="pres">
      <dgm:prSet presAssocID="{C99868E7-C939-458F-AC48-68DC814A891E}" presName="conn2-1" presStyleLbl="parChTrans1D3" presStyleIdx="1" presStyleCnt="5"/>
      <dgm:spPr/>
    </dgm:pt>
    <dgm:pt modelId="{D1ED1BE6-D267-4F40-9EDE-C5BE697136F3}" type="pres">
      <dgm:prSet presAssocID="{C99868E7-C939-458F-AC48-68DC814A891E}" presName="connTx" presStyleLbl="parChTrans1D3" presStyleIdx="1" presStyleCnt="5"/>
      <dgm:spPr/>
    </dgm:pt>
    <dgm:pt modelId="{B089B8D4-9657-45C0-9BD5-D2424AD1AF53}" type="pres">
      <dgm:prSet presAssocID="{78DBC7BF-37AD-4773-A34D-903DD2E37343}" presName="root2" presStyleCnt="0"/>
      <dgm:spPr/>
    </dgm:pt>
    <dgm:pt modelId="{A7111FB6-DEB7-4E78-93E2-20B6B4CC0B82}" type="pres">
      <dgm:prSet presAssocID="{78DBC7BF-37AD-4773-A34D-903DD2E37343}" presName="LevelTwoTextNode" presStyleLbl="node3" presStyleIdx="1" presStyleCnt="5" custScaleY="72767">
        <dgm:presLayoutVars>
          <dgm:chPref val="3"/>
        </dgm:presLayoutVars>
      </dgm:prSet>
      <dgm:spPr/>
    </dgm:pt>
    <dgm:pt modelId="{E590A8FC-7564-4CAE-8CB7-526882D07F19}" type="pres">
      <dgm:prSet presAssocID="{78DBC7BF-37AD-4773-A34D-903DD2E37343}" presName="level3hierChild" presStyleCnt="0"/>
      <dgm:spPr/>
    </dgm:pt>
    <dgm:pt modelId="{1F3341D5-F07B-4896-A608-406539918526}" type="pres">
      <dgm:prSet presAssocID="{1704A236-2536-4B0A-897B-D5E5BD8D276E}" presName="conn2-1" presStyleLbl="parChTrans1D3" presStyleIdx="2" presStyleCnt="5"/>
      <dgm:spPr/>
    </dgm:pt>
    <dgm:pt modelId="{E5B1F520-99CA-4819-BF52-45411B1D259E}" type="pres">
      <dgm:prSet presAssocID="{1704A236-2536-4B0A-897B-D5E5BD8D276E}" presName="connTx" presStyleLbl="parChTrans1D3" presStyleIdx="2" presStyleCnt="5"/>
      <dgm:spPr/>
    </dgm:pt>
    <dgm:pt modelId="{EDDE67C3-2CDA-4F00-9FBB-83F909DAAA1F}" type="pres">
      <dgm:prSet presAssocID="{216548B1-CCBF-46FE-9F97-352AE01E16CD}" presName="root2" presStyleCnt="0"/>
      <dgm:spPr/>
    </dgm:pt>
    <dgm:pt modelId="{95E109B8-72CA-4CC2-A512-CC95CDCA0FD6}" type="pres">
      <dgm:prSet presAssocID="{216548B1-CCBF-46FE-9F97-352AE01E16CD}" presName="LevelTwoTextNode" presStyleLbl="node3" presStyleIdx="2" presStyleCnt="5" custScaleY="72767" custLinFactX="40054" custLinFactNeighborX="100000">
        <dgm:presLayoutVars>
          <dgm:chPref val="3"/>
        </dgm:presLayoutVars>
      </dgm:prSet>
      <dgm:spPr/>
    </dgm:pt>
    <dgm:pt modelId="{C50F5DCF-2B38-4349-A221-427793B744AF}" type="pres">
      <dgm:prSet presAssocID="{216548B1-CCBF-46FE-9F97-352AE01E16CD}" presName="level3hierChild" presStyleCnt="0"/>
      <dgm:spPr/>
    </dgm:pt>
    <dgm:pt modelId="{78D90C9E-C509-4E57-98E2-94FDCD81F1C4}" type="pres">
      <dgm:prSet presAssocID="{2E6F078D-4C82-4DF9-B83D-F7AB5896C5D2}" presName="conn2-1" presStyleLbl="parChTrans1D3" presStyleIdx="3" presStyleCnt="5"/>
      <dgm:spPr/>
    </dgm:pt>
    <dgm:pt modelId="{4F82B009-535C-4AD8-AE2E-4FAD4F51AFB2}" type="pres">
      <dgm:prSet presAssocID="{2E6F078D-4C82-4DF9-B83D-F7AB5896C5D2}" presName="connTx" presStyleLbl="parChTrans1D3" presStyleIdx="3" presStyleCnt="5"/>
      <dgm:spPr/>
    </dgm:pt>
    <dgm:pt modelId="{0805B182-9E16-4F71-8CED-30DF79F3A477}" type="pres">
      <dgm:prSet presAssocID="{A2BD36E4-3C6B-424C-B66B-0B78A19CC801}" presName="root2" presStyleCnt="0"/>
      <dgm:spPr/>
    </dgm:pt>
    <dgm:pt modelId="{F99807C4-06A4-4E6D-A992-7D9C642BBDC1}" type="pres">
      <dgm:prSet presAssocID="{A2BD36E4-3C6B-424C-B66B-0B78A19CC801}" presName="LevelTwoTextNode" presStyleLbl="node3" presStyleIdx="3" presStyleCnt="5" custScaleY="72767">
        <dgm:presLayoutVars>
          <dgm:chPref val="3"/>
        </dgm:presLayoutVars>
      </dgm:prSet>
      <dgm:spPr/>
    </dgm:pt>
    <dgm:pt modelId="{6788B9EB-5231-4D4E-A483-807FC802D14E}" type="pres">
      <dgm:prSet presAssocID="{A2BD36E4-3C6B-424C-B66B-0B78A19CC801}" presName="level3hierChild" presStyleCnt="0"/>
      <dgm:spPr/>
    </dgm:pt>
    <dgm:pt modelId="{CDDA2A64-F922-4B5E-AF35-6E9FC4C93064}" type="pres">
      <dgm:prSet presAssocID="{DCB2AB65-9724-4074-9497-84D42707EB31}" presName="conn2-1" presStyleLbl="parChTrans1D4" presStyleIdx="0" presStyleCnt="1"/>
      <dgm:spPr/>
    </dgm:pt>
    <dgm:pt modelId="{42F4415E-62B5-4A4B-A331-B6C8B65C044E}" type="pres">
      <dgm:prSet presAssocID="{DCB2AB65-9724-4074-9497-84D42707EB31}" presName="connTx" presStyleLbl="parChTrans1D4" presStyleIdx="0" presStyleCnt="1"/>
      <dgm:spPr/>
    </dgm:pt>
    <dgm:pt modelId="{E7400879-B7CC-47CC-A08E-F508E975739E}" type="pres">
      <dgm:prSet presAssocID="{D7A13792-C9D1-4DEA-818E-6ABB76C4231B}" presName="root2" presStyleCnt="0"/>
      <dgm:spPr/>
    </dgm:pt>
    <dgm:pt modelId="{4D983CEC-B13E-48B1-AF3C-3DFAA2C123DD}" type="pres">
      <dgm:prSet presAssocID="{D7A13792-C9D1-4DEA-818E-6ABB76C4231B}" presName="LevelTwoTextNode" presStyleLbl="node4" presStyleIdx="0" presStyleCnt="1" custScaleY="72767">
        <dgm:presLayoutVars>
          <dgm:chPref val="3"/>
        </dgm:presLayoutVars>
      </dgm:prSet>
      <dgm:spPr/>
    </dgm:pt>
    <dgm:pt modelId="{E6C2D87E-3B50-403D-BEB2-357472224DF6}" type="pres">
      <dgm:prSet presAssocID="{D7A13792-C9D1-4DEA-818E-6ABB76C4231B}" presName="level3hierChild" presStyleCnt="0"/>
      <dgm:spPr/>
    </dgm:pt>
    <dgm:pt modelId="{925FE8A8-F0AC-4013-A001-20B7E9244092}" type="pres">
      <dgm:prSet presAssocID="{C8045E0E-05F4-4606-8657-DA4257225940}" presName="conn2-1" presStyleLbl="parChTrans1D2" presStyleIdx="1" presStyleCnt="2"/>
      <dgm:spPr/>
    </dgm:pt>
    <dgm:pt modelId="{946ECAC2-BB33-49C6-B48B-AFA64D170916}" type="pres">
      <dgm:prSet presAssocID="{C8045E0E-05F4-4606-8657-DA4257225940}" presName="connTx" presStyleLbl="parChTrans1D2" presStyleIdx="1" presStyleCnt="2"/>
      <dgm:spPr/>
    </dgm:pt>
    <dgm:pt modelId="{4128FD6F-A942-448B-BC28-C9DAF07AE899}" type="pres">
      <dgm:prSet presAssocID="{C913F9BB-5A94-4A73-BA84-B3A7EBBCCCDB}" presName="root2" presStyleCnt="0"/>
      <dgm:spPr/>
    </dgm:pt>
    <dgm:pt modelId="{4504B233-E873-49D4-98EF-C73E8B2DF32D}" type="pres">
      <dgm:prSet presAssocID="{C913F9BB-5A94-4A73-BA84-B3A7EBBCCCDB}" presName="LevelTwoTextNode" presStyleLbl="node2" presStyleIdx="1" presStyleCnt="2" custScaleY="72767">
        <dgm:presLayoutVars>
          <dgm:chPref val="3"/>
        </dgm:presLayoutVars>
      </dgm:prSet>
      <dgm:spPr/>
    </dgm:pt>
    <dgm:pt modelId="{0E7F0BED-153F-42C0-A276-0C2F5251604A}" type="pres">
      <dgm:prSet presAssocID="{C913F9BB-5A94-4A73-BA84-B3A7EBBCCCDB}" presName="level3hierChild" presStyleCnt="0"/>
      <dgm:spPr/>
    </dgm:pt>
    <dgm:pt modelId="{B12300F6-C008-4545-BA11-74F4DC20C732}" type="pres">
      <dgm:prSet presAssocID="{3110C4B0-44E7-423A-AE71-A7C6FB2A4F13}" presName="conn2-1" presStyleLbl="parChTrans1D3" presStyleIdx="4" presStyleCnt="5"/>
      <dgm:spPr/>
    </dgm:pt>
    <dgm:pt modelId="{B9E7727C-C07C-413A-9118-8D94355862C1}" type="pres">
      <dgm:prSet presAssocID="{3110C4B0-44E7-423A-AE71-A7C6FB2A4F13}" presName="connTx" presStyleLbl="parChTrans1D3" presStyleIdx="4" presStyleCnt="5"/>
      <dgm:spPr/>
    </dgm:pt>
    <dgm:pt modelId="{D9976E6C-2827-4BAC-BADD-854B5D012EB2}" type="pres">
      <dgm:prSet presAssocID="{238D5D0F-DB89-4580-A4C2-EB97EC4CD0ED}" presName="root2" presStyleCnt="0"/>
      <dgm:spPr/>
    </dgm:pt>
    <dgm:pt modelId="{700E8AAA-4D04-469D-90D1-85586AF79BA4}" type="pres">
      <dgm:prSet presAssocID="{238D5D0F-DB89-4580-A4C2-EB97EC4CD0ED}" presName="LevelTwoTextNode" presStyleLbl="node3" presStyleIdx="4" presStyleCnt="5" custScaleY="72767">
        <dgm:presLayoutVars>
          <dgm:chPref val="3"/>
        </dgm:presLayoutVars>
      </dgm:prSet>
      <dgm:spPr/>
    </dgm:pt>
    <dgm:pt modelId="{A926467D-B1E9-4739-A8C3-E66912B51645}" type="pres">
      <dgm:prSet presAssocID="{238D5D0F-DB89-4580-A4C2-EB97EC4CD0ED}" presName="level3hierChild" presStyleCnt="0"/>
      <dgm:spPr/>
    </dgm:pt>
  </dgm:ptLst>
  <dgm:cxnLst>
    <dgm:cxn modelId="{EFFC2D00-E219-436C-B0D4-E96E82EA1FDA}" type="presOf" srcId="{543B6052-4B2F-457F-A3C5-C2863718F4DC}" destId="{EC0FA268-9561-4E93-8688-30448F27ED95}" srcOrd="0" destOrd="0" presId="urn:microsoft.com/office/officeart/2005/8/layout/hierarchy2"/>
    <dgm:cxn modelId="{6437310C-A554-4626-AC36-B716908D86D3}" srcId="{5E514918-F1D7-4B92-BB06-6EF68A9C2CE0}" destId="{99780323-109B-4BBA-981F-3B3341F4A6C8}" srcOrd="0" destOrd="0" parTransId="{234E7391-0E1A-4697-A8FC-1D2A43F350C3}" sibTransId="{674F309B-6F8D-43AD-B34B-BFF7D999843B}"/>
    <dgm:cxn modelId="{30CC3010-8743-4A4C-AA97-D6D0B0CC6621}" type="presOf" srcId="{2E6F078D-4C82-4DF9-B83D-F7AB5896C5D2}" destId="{4F82B009-535C-4AD8-AE2E-4FAD4F51AFB2}" srcOrd="1" destOrd="0" presId="urn:microsoft.com/office/officeart/2005/8/layout/hierarchy2"/>
    <dgm:cxn modelId="{FA6E8724-C2BA-47D4-A982-E3162A563134}" type="presOf" srcId="{C8045E0E-05F4-4606-8657-DA4257225940}" destId="{925FE8A8-F0AC-4013-A001-20B7E9244092}" srcOrd="0" destOrd="0" presId="urn:microsoft.com/office/officeart/2005/8/layout/hierarchy2"/>
    <dgm:cxn modelId="{3907FC2B-ECD6-4875-8754-297D81F6F572}" type="presOf" srcId="{C8045E0E-05F4-4606-8657-DA4257225940}" destId="{946ECAC2-BB33-49C6-B48B-AFA64D170916}" srcOrd="1" destOrd="0" presId="urn:microsoft.com/office/officeart/2005/8/layout/hierarchy2"/>
    <dgm:cxn modelId="{EFCB0D3B-4E1D-44B6-8E76-113E48625A71}" srcId="{C913F9BB-5A94-4A73-BA84-B3A7EBBCCCDB}" destId="{238D5D0F-DB89-4580-A4C2-EB97EC4CD0ED}" srcOrd="0" destOrd="0" parTransId="{3110C4B0-44E7-423A-AE71-A7C6FB2A4F13}" sibTransId="{E8572473-04B0-46E6-949D-2B879BBB8ECD}"/>
    <dgm:cxn modelId="{E518C13E-19A9-42DF-B46C-784A7DBA4133}" type="presOf" srcId="{D7A13792-C9D1-4DEA-818E-6ABB76C4231B}" destId="{4D983CEC-B13E-48B1-AF3C-3DFAA2C123DD}" srcOrd="0" destOrd="0" presId="urn:microsoft.com/office/officeart/2005/8/layout/hierarchy2"/>
    <dgm:cxn modelId="{6A0A7B42-E87B-41C1-82B3-2F62EEDB3A88}" type="presOf" srcId="{A2BD36E4-3C6B-424C-B66B-0B78A19CC801}" destId="{F99807C4-06A4-4E6D-A992-7D9C642BBDC1}" srcOrd="0" destOrd="0" presId="urn:microsoft.com/office/officeart/2005/8/layout/hierarchy2"/>
    <dgm:cxn modelId="{29AA6244-AF4F-4EE7-A657-CDC512C9AE64}" srcId="{A2BD36E4-3C6B-424C-B66B-0B78A19CC801}" destId="{D7A13792-C9D1-4DEA-818E-6ABB76C4231B}" srcOrd="0" destOrd="0" parTransId="{DCB2AB65-9724-4074-9497-84D42707EB31}" sibTransId="{0B039435-FAF3-4803-935F-EF8157138AEF}"/>
    <dgm:cxn modelId="{AC462F69-B85F-4F90-9FF4-7B5C7A2994FD}" type="presOf" srcId="{C99868E7-C939-458F-AC48-68DC814A891E}" destId="{E6586671-AB04-4103-B1D5-2C2E534343E2}" srcOrd="0" destOrd="0" presId="urn:microsoft.com/office/officeart/2005/8/layout/hierarchy2"/>
    <dgm:cxn modelId="{95137470-9492-4FD5-BADC-1B528B2AD9E4}" type="presOf" srcId="{78DBC7BF-37AD-4773-A34D-903DD2E37343}" destId="{A7111FB6-DEB7-4E78-93E2-20B6B4CC0B82}" srcOrd="0" destOrd="0" presId="urn:microsoft.com/office/officeart/2005/8/layout/hierarchy2"/>
    <dgm:cxn modelId="{4286F151-2E5F-4A17-A6EA-E2C9D2B9FB55}" type="presOf" srcId="{216548B1-CCBF-46FE-9F97-352AE01E16CD}" destId="{95E109B8-72CA-4CC2-A512-CC95CDCA0FD6}" srcOrd="0" destOrd="0" presId="urn:microsoft.com/office/officeart/2005/8/layout/hierarchy2"/>
    <dgm:cxn modelId="{74AD1F53-C3F1-49E2-AFE9-6B6F00A13330}" type="presOf" srcId="{DCB2AB65-9724-4074-9497-84D42707EB31}" destId="{CDDA2A64-F922-4B5E-AF35-6E9FC4C93064}" srcOrd="0" destOrd="0" presId="urn:microsoft.com/office/officeart/2005/8/layout/hierarchy2"/>
    <dgm:cxn modelId="{D0C77958-A62D-4E4C-9FDE-A9DE63408269}" srcId="{99780323-109B-4BBA-981F-3B3341F4A6C8}" destId="{78DBC7BF-37AD-4773-A34D-903DD2E37343}" srcOrd="1" destOrd="0" parTransId="{C99868E7-C939-458F-AC48-68DC814A891E}" sibTransId="{0609DDCD-84DD-4B77-8672-8DA9258DAFAD}"/>
    <dgm:cxn modelId="{AD1EE67B-291D-4BB8-B52D-EC833F534F19}" type="presOf" srcId="{C913F9BB-5A94-4A73-BA84-B3A7EBBCCCDB}" destId="{4504B233-E873-49D4-98EF-C73E8B2DF32D}" srcOrd="0" destOrd="0" presId="urn:microsoft.com/office/officeart/2005/8/layout/hierarchy2"/>
    <dgm:cxn modelId="{C10AC284-2541-420D-94AD-75B6A34760F2}" type="presOf" srcId="{3110C4B0-44E7-423A-AE71-A7C6FB2A4F13}" destId="{B12300F6-C008-4545-BA11-74F4DC20C732}" srcOrd="0" destOrd="0" presId="urn:microsoft.com/office/officeart/2005/8/layout/hierarchy2"/>
    <dgm:cxn modelId="{B8024E8F-543C-494C-ACD2-F51C7BCDA1E4}" type="presOf" srcId="{1704A236-2536-4B0A-897B-D5E5BD8D276E}" destId="{1F3341D5-F07B-4896-A608-406539918526}" srcOrd="0" destOrd="0" presId="urn:microsoft.com/office/officeart/2005/8/layout/hierarchy2"/>
    <dgm:cxn modelId="{A08B1293-C424-4D22-B726-B99AE7B816C8}" type="presOf" srcId="{DCB2AB65-9724-4074-9497-84D42707EB31}" destId="{42F4415E-62B5-4A4B-A331-B6C8B65C044E}" srcOrd="1" destOrd="0" presId="urn:microsoft.com/office/officeart/2005/8/layout/hierarchy2"/>
    <dgm:cxn modelId="{68F50995-3D79-468C-A261-6F191E18B9C7}" type="presOf" srcId="{DFF1358B-88BB-4136-8AD7-C45735CA7DAB}" destId="{85F77C3A-463A-4719-9D9F-B45437B77133}" srcOrd="0" destOrd="0" presId="urn:microsoft.com/office/officeart/2005/8/layout/hierarchy2"/>
    <dgm:cxn modelId="{26B16797-B4A0-4E1B-9F93-DBD5A24BBDC3}" type="presOf" srcId="{99780323-109B-4BBA-981F-3B3341F4A6C8}" destId="{BF4C264E-B8DE-48F9-B25E-954040780E9E}" srcOrd="0" destOrd="0" presId="urn:microsoft.com/office/officeart/2005/8/layout/hierarchy2"/>
    <dgm:cxn modelId="{8468B19E-DB74-4A53-8C17-B961F7A5E44A}" srcId="{99780323-109B-4BBA-981F-3B3341F4A6C8}" destId="{960C51B3-7F9D-4FC6-ABF9-4F38FC247A00}" srcOrd="0" destOrd="0" parTransId="{543B6052-4B2F-457F-A3C5-C2863718F4DC}" sibTransId="{8CFD3113-0973-4B3A-A814-540A1B1AA34A}"/>
    <dgm:cxn modelId="{30F908A3-49F0-4131-BEA4-287C70FFB2B3}" type="presOf" srcId="{3110C4B0-44E7-423A-AE71-A7C6FB2A4F13}" destId="{B9E7727C-C07C-413A-9118-8D94355862C1}" srcOrd="1" destOrd="0" presId="urn:microsoft.com/office/officeart/2005/8/layout/hierarchy2"/>
    <dgm:cxn modelId="{EA91D7BC-7002-4D70-B753-5FB349AF741C}" srcId="{DFF1358B-88BB-4136-8AD7-C45735CA7DAB}" destId="{5E514918-F1D7-4B92-BB06-6EF68A9C2CE0}" srcOrd="0" destOrd="0" parTransId="{7E54EC37-0A5E-4DAA-BC64-5689B81C3E52}" sibTransId="{6E34E7BE-6AFA-4633-90D1-453FB17F8BBC}"/>
    <dgm:cxn modelId="{34EB2FBF-7C1D-4499-AB32-38521D34F193}" srcId="{99780323-109B-4BBA-981F-3B3341F4A6C8}" destId="{216548B1-CCBF-46FE-9F97-352AE01E16CD}" srcOrd="2" destOrd="0" parTransId="{1704A236-2536-4B0A-897B-D5E5BD8D276E}" sibTransId="{B89E241C-5419-4BA4-A9C5-77F42F8B37E5}"/>
    <dgm:cxn modelId="{649660C5-4709-4550-8BE9-DCF6D98D3ED6}" srcId="{5E514918-F1D7-4B92-BB06-6EF68A9C2CE0}" destId="{C913F9BB-5A94-4A73-BA84-B3A7EBBCCCDB}" srcOrd="1" destOrd="0" parTransId="{C8045E0E-05F4-4606-8657-DA4257225940}" sibTransId="{EDADE610-5498-44CE-9286-F49F6A64DCC0}"/>
    <dgm:cxn modelId="{EB7CA8C7-A31A-4DBF-8ED3-9B54B407FFC7}" type="presOf" srcId="{2E6F078D-4C82-4DF9-B83D-F7AB5896C5D2}" destId="{78D90C9E-C509-4E57-98E2-94FDCD81F1C4}" srcOrd="0" destOrd="0" presId="urn:microsoft.com/office/officeart/2005/8/layout/hierarchy2"/>
    <dgm:cxn modelId="{9E6C9BCC-1C57-4DB0-9348-3E5BE7A3B6E4}" type="presOf" srcId="{543B6052-4B2F-457F-A3C5-C2863718F4DC}" destId="{8E3A36E7-1E73-4F59-8F76-F6AC73F719A7}" srcOrd="1" destOrd="0" presId="urn:microsoft.com/office/officeart/2005/8/layout/hierarchy2"/>
    <dgm:cxn modelId="{711F84CD-6DB8-4E8D-83C9-15986C846100}" srcId="{99780323-109B-4BBA-981F-3B3341F4A6C8}" destId="{A2BD36E4-3C6B-424C-B66B-0B78A19CC801}" srcOrd="3" destOrd="0" parTransId="{2E6F078D-4C82-4DF9-B83D-F7AB5896C5D2}" sibTransId="{6AA0EA10-43C0-4EBF-84E8-ABBB673EC149}"/>
    <dgm:cxn modelId="{A3EB45D2-1A12-4F33-BDE6-50E097AE984B}" type="presOf" srcId="{1704A236-2536-4B0A-897B-D5E5BD8D276E}" destId="{E5B1F520-99CA-4819-BF52-45411B1D259E}" srcOrd="1" destOrd="0" presId="urn:microsoft.com/office/officeart/2005/8/layout/hierarchy2"/>
    <dgm:cxn modelId="{1DF207D6-DFC0-4EAC-9620-21A6F0413AE9}" type="presOf" srcId="{238D5D0F-DB89-4580-A4C2-EB97EC4CD0ED}" destId="{700E8AAA-4D04-469D-90D1-85586AF79BA4}" srcOrd="0" destOrd="0" presId="urn:microsoft.com/office/officeart/2005/8/layout/hierarchy2"/>
    <dgm:cxn modelId="{FB41C1DF-A08A-4DE1-87E1-81D9E63C2DC3}" type="presOf" srcId="{C99868E7-C939-458F-AC48-68DC814A891E}" destId="{D1ED1BE6-D267-4F40-9EDE-C5BE697136F3}" srcOrd="1" destOrd="0" presId="urn:microsoft.com/office/officeart/2005/8/layout/hierarchy2"/>
    <dgm:cxn modelId="{50D4A8E8-1DA8-41F6-B8DE-4068D18BF0E7}" type="presOf" srcId="{960C51B3-7F9D-4FC6-ABF9-4F38FC247A00}" destId="{0BA581A0-3EAB-4A31-B281-2E8D990CD99F}" srcOrd="0" destOrd="0" presId="urn:microsoft.com/office/officeart/2005/8/layout/hierarchy2"/>
    <dgm:cxn modelId="{85D5E3E9-F1ED-480F-8947-D8F76CD42B92}" type="presOf" srcId="{234E7391-0E1A-4697-A8FC-1D2A43F350C3}" destId="{EEE74EC7-33EF-4283-BBA9-B76CFAE8E491}" srcOrd="1" destOrd="0" presId="urn:microsoft.com/office/officeart/2005/8/layout/hierarchy2"/>
    <dgm:cxn modelId="{36541DF5-B0C4-4E12-9474-CDE8F4444686}" type="presOf" srcId="{234E7391-0E1A-4697-A8FC-1D2A43F350C3}" destId="{6F4840E1-930F-47E1-9239-B04692447D0E}" srcOrd="0" destOrd="0" presId="urn:microsoft.com/office/officeart/2005/8/layout/hierarchy2"/>
    <dgm:cxn modelId="{A4E89BF5-B836-4016-B89C-5058B8823484}" type="presOf" srcId="{5E514918-F1D7-4B92-BB06-6EF68A9C2CE0}" destId="{528020E1-6319-4001-9801-E05D67606EA3}" srcOrd="0" destOrd="0" presId="urn:microsoft.com/office/officeart/2005/8/layout/hierarchy2"/>
    <dgm:cxn modelId="{C8BE3693-CF08-4339-8715-099EC6DAD97B}" type="presParOf" srcId="{85F77C3A-463A-4719-9D9F-B45437B77133}" destId="{75C83D7B-0A0A-4F4F-A1D0-7EDA87551030}" srcOrd="0" destOrd="0" presId="urn:microsoft.com/office/officeart/2005/8/layout/hierarchy2"/>
    <dgm:cxn modelId="{9A35B300-C32F-4331-96BF-9E1E993E1769}" type="presParOf" srcId="{75C83D7B-0A0A-4F4F-A1D0-7EDA87551030}" destId="{528020E1-6319-4001-9801-E05D67606EA3}" srcOrd="0" destOrd="0" presId="urn:microsoft.com/office/officeart/2005/8/layout/hierarchy2"/>
    <dgm:cxn modelId="{7685340A-ECF8-4587-B801-5942D7E6F490}" type="presParOf" srcId="{75C83D7B-0A0A-4F4F-A1D0-7EDA87551030}" destId="{344818AC-510D-4C68-99DC-7420FC00E5ED}" srcOrd="1" destOrd="0" presId="urn:microsoft.com/office/officeart/2005/8/layout/hierarchy2"/>
    <dgm:cxn modelId="{8437E726-4ADB-493A-A0CA-C498EA78789D}" type="presParOf" srcId="{344818AC-510D-4C68-99DC-7420FC00E5ED}" destId="{6F4840E1-930F-47E1-9239-B04692447D0E}" srcOrd="0" destOrd="0" presId="urn:microsoft.com/office/officeart/2005/8/layout/hierarchy2"/>
    <dgm:cxn modelId="{D0C9BD65-558B-4552-934B-EE9D0290CC68}" type="presParOf" srcId="{6F4840E1-930F-47E1-9239-B04692447D0E}" destId="{EEE74EC7-33EF-4283-BBA9-B76CFAE8E491}" srcOrd="0" destOrd="0" presId="urn:microsoft.com/office/officeart/2005/8/layout/hierarchy2"/>
    <dgm:cxn modelId="{E60575B5-E26D-4379-8862-0093FECFF7F8}" type="presParOf" srcId="{344818AC-510D-4C68-99DC-7420FC00E5ED}" destId="{99A4BF57-289D-478A-95C3-088D5E0D7E9F}" srcOrd="1" destOrd="0" presId="urn:microsoft.com/office/officeart/2005/8/layout/hierarchy2"/>
    <dgm:cxn modelId="{7CB2EBD6-3BAE-4664-A3A5-CD48B34A60C7}" type="presParOf" srcId="{99A4BF57-289D-478A-95C3-088D5E0D7E9F}" destId="{BF4C264E-B8DE-48F9-B25E-954040780E9E}" srcOrd="0" destOrd="0" presId="urn:microsoft.com/office/officeart/2005/8/layout/hierarchy2"/>
    <dgm:cxn modelId="{3C711F2C-20B5-4A41-AAF6-4AEE4044B160}" type="presParOf" srcId="{99A4BF57-289D-478A-95C3-088D5E0D7E9F}" destId="{8F4B99AD-363F-44B7-AF9A-0C19B22A07FB}" srcOrd="1" destOrd="0" presId="urn:microsoft.com/office/officeart/2005/8/layout/hierarchy2"/>
    <dgm:cxn modelId="{69998BBE-E76D-4B5C-AA73-343F8BC895A7}" type="presParOf" srcId="{8F4B99AD-363F-44B7-AF9A-0C19B22A07FB}" destId="{EC0FA268-9561-4E93-8688-30448F27ED95}" srcOrd="0" destOrd="0" presId="urn:microsoft.com/office/officeart/2005/8/layout/hierarchy2"/>
    <dgm:cxn modelId="{0E94B7F5-4B97-41D5-9B74-390DB4D76C38}" type="presParOf" srcId="{EC0FA268-9561-4E93-8688-30448F27ED95}" destId="{8E3A36E7-1E73-4F59-8F76-F6AC73F719A7}" srcOrd="0" destOrd="0" presId="urn:microsoft.com/office/officeart/2005/8/layout/hierarchy2"/>
    <dgm:cxn modelId="{02E91D14-88F4-481B-AE0B-439608B17932}" type="presParOf" srcId="{8F4B99AD-363F-44B7-AF9A-0C19B22A07FB}" destId="{3F427AAE-6371-4B66-A66F-84BDA8295C49}" srcOrd="1" destOrd="0" presId="urn:microsoft.com/office/officeart/2005/8/layout/hierarchy2"/>
    <dgm:cxn modelId="{9E181A3F-D6E2-469D-A8C7-4708686FF7D5}" type="presParOf" srcId="{3F427AAE-6371-4B66-A66F-84BDA8295C49}" destId="{0BA581A0-3EAB-4A31-B281-2E8D990CD99F}" srcOrd="0" destOrd="0" presId="urn:microsoft.com/office/officeart/2005/8/layout/hierarchy2"/>
    <dgm:cxn modelId="{CCA57278-3FB6-448E-A9C7-1B7AE49BC404}" type="presParOf" srcId="{3F427AAE-6371-4B66-A66F-84BDA8295C49}" destId="{975E920E-04C0-4FD6-BAFD-E9AFBD960ADA}" srcOrd="1" destOrd="0" presId="urn:microsoft.com/office/officeart/2005/8/layout/hierarchy2"/>
    <dgm:cxn modelId="{24101E04-631A-48E3-B932-EC17F4843B47}" type="presParOf" srcId="{8F4B99AD-363F-44B7-AF9A-0C19B22A07FB}" destId="{E6586671-AB04-4103-B1D5-2C2E534343E2}" srcOrd="2" destOrd="0" presId="urn:microsoft.com/office/officeart/2005/8/layout/hierarchy2"/>
    <dgm:cxn modelId="{21E46099-1219-4E85-BEDE-E64CD11715BD}" type="presParOf" srcId="{E6586671-AB04-4103-B1D5-2C2E534343E2}" destId="{D1ED1BE6-D267-4F40-9EDE-C5BE697136F3}" srcOrd="0" destOrd="0" presId="urn:microsoft.com/office/officeart/2005/8/layout/hierarchy2"/>
    <dgm:cxn modelId="{4A885F36-B9AD-49B6-AF98-05FE8DCB1DC0}" type="presParOf" srcId="{8F4B99AD-363F-44B7-AF9A-0C19B22A07FB}" destId="{B089B8D4-9657-45C0-9BD5-D2424AD1AF53}" srcOrd="3" destOrd="0" presId="urn:microsoft.com/office/officeart/2005/8/layout/hierarchy2"/>
    <dgm:cxn modelId="{6186F198-FF20-468C-9336-A84A6259A704}" type="presParOf" srcId="{B089B8D4-9657-45C0-9BD5-D2424AD1AF53}" destId="{A7111FB6-DEB7-4E78-93E2-20B6B4CC0B82}" srcOrd="0" destOrd="0" presId="urn:microsoft.com/office/officeart/2005/8/layout/hierarchy2"/>
    <dgm:cxn modelId="{2021D4F2-B685-47AC-9F6B-4F08136089FC}" type="presParOf" srcId="{B089B8D4-9657-45C0-9BD5-D2424AD1AF53}" destId="{E590A8FC-7564-4CAE-8CB7-526882D07F19}" srcOrd="1" destOrd="0" presId="urn:microsoft.com/office/officeart/2005/8/layout/hierarchy2"/>
    <dgm:cxn modelId="{CF284CC2-C4C6-47ED-B44A-C70C2DE0E3D5}" type="presParOf" srcId="{8F4B99AD-363F-44B7-AF9A-0C19B22A07FB}" destId="{1F3341D5-F07B-4896-A608-406539918526}" srcOrd="4" destOrd="0" presId="urn:microsoft.com/office/officeart/2005/8/layout/hierarchy2"/>
    <dgm:cxn modelId="{40C73EC7-D24E-449B-A53C-29FD8DC87760}" type="presParOf" srcId="{1F3341D5-F07B-4896-A608-406539918526}" destId="{E5B1F520-99CA-4819-BF52-45411B1D259E}" srcOrd="0" destOrd="0" presId="urn:microsoft.com/office/officeart/2005/8/layout/hierarchy2"/>
    <dgm:cxn modelId="{3CE9206A-A02F-4C76-B913-03270E9BB67C}" type="presParOf" srcId="{8F4B99AD-363F-44B7-AF9A-0C19B22A07FB}" destId="{EDDE67C3-2CDA-4F00-9FBB-83F909DAAA1F}" srcOrd="5" destOrd="0" presId="urn:microsoft.com/office/officeart/2005/8/layout/hierarchy2"/>
    <dgm:cxn modelId="{02881869-A326-4863-8885-FD2144146267}" type="presParOf" srcId="{EDDE67C3-2CDA-4F00-9FBB-83F909DAAA1F}" destId="{95E109B8-72CA-4CC2-A512-CC95CDCA0FD6}" srcOrd="0" destOrd="0" presId="urn:microsoft.com/office/officeart/2005/8/layout/hierarchy2"/>
    <dgm:cxn modelId="{8486EB71-1AC3-474D-A8B2-454DB485CD45}" type="presParOf" srcId="{EDDE67C3-2CDA-4F00-9FBB-83F909DAAA1F}" destId="{C50F5DCF-2B38-4349-A221-427793B744AF}" srcOrd="1" destOrd="0" presId="urn:microsoft.com/office/officeart/2005/8/layout/hierarchy2"/>
    <dgm:cxn modelId="{D49F637E-F956-46D2-95D4-EEA546C678EA}" type="presParOf" srcId="{8F4B99AD-363F-44B7-AF9A-0C19B22A07FB}" destId="{78D90C9E-C509-4E57-98E2-94FDCD81F1C4}" srcOrd="6" destOrd="0" presId="urn:microsoft.com/office/officeart/2005/8/layout/hierarchy2"/>
    <dgm:cxn modelId="{19081A78-3DFF-48CE-9F16-811C15050BF8}" type="presParOf" srcId="{78D90C9E-C509-4E57-98E2-94FDCD81F1C4}" destId="{4F82B009-535C-4AD8-AE2E-4FAD4F51AFB2}" srcOrd="0" destOrd="0" presId="urn:microsoft.com/office/officeart/2005/8/layout/hierarchy2"/>
    <dgm:cxn modelId="{D8825A13-AA5D-4752-BBD7-48374B781F4D}" type="presParOf" srcId="{8F4B99AD-363F-44B7-AF9A-0C19B22A07FB}" destId="{0805B182-9E16-4F71-8CED-30DF79F3A477}" srcOrd="7" destOrd="0" presId="urn:microsoft.com/office/officeart/2005/8/layout/hierarchy2"/>
    <dgm:cxn modelId="{EEA14660-927B-4412-B827-30FCCB6A3A6C}" type="presParOf" srcId="{0805B182-9E16-4F71-8CED-30DF79F3A477}" destId="{F99807C4-06A4-4E6D-A992-7D9C642BBDC1}" srcOrd="0" destOrd="0" presId="urn:microsoft.com/office/officeart/2005/8/layout/hierarchy2"/>
    <dgm:cxn modelId="{4EC51788-9F71-4151-BC92-7534EC16CD4D}" type="presParOf" srcId="{0805B182-9E16-4F71-8CED-30DF79F3A477}" destId="{6788B9EB-5231-4D4E-A483-807FC802D14E}" srcOrd="1" destOrd="0" presId="urn:microsoft.com/office/officeart/2005/8/layout/hierarchy2"/>
    <dgm:cxn modelId="{FDF695AE-13AE-4258-BC66-9D99BDCE9798}" type="presParOf" srcId="{6788B9EB-5231-4D4E-A483-807FC802D14E}" destId="{CDDA2A64-F922-4B5E-AF35-6E9FC4C93064}" srcOrd="0" destOrd="0" presId="urn:microsoft.com/office/officeart/2005/8/layout/hierarchy2"/>
    <dgm:cxn modelId="{79152FE2-AF62-46FC-814B-15C48F76FC0A}" type="presParOf" srcId="{CDDA2A64-F922-4B5E-AF35-6E9FC4C93064}" destId="{42F4415E-62B5-4A4B-A331-B6C8B65C044E}" srcOrd="0" destOrd="0" presId="urn:microsoft.com/office/officeart/2005/8/layout/hierarchy2"/>
    <dgm:cxn modelId="{94FC538C-C42A-41AB-808B-95B79BC1F5F6}" type="presParOf" srcId="{6788B9EB-5231-4D4E-A483-807FC802D14E}" destId="{E7400879-B7CC-47CC-A08E-F508E975739E}" srcOrd="1" destOrd="0" presId="urn:microsoft.com/office/officeart/2005/8/layout/hierarchy2"/>
    <dgm:cxn modelId="{C91EB077-8A40-4480-8723-277938E4EB2E}" type="presParOf" srcId="{E7400879-B7CC-47CC-A08E-F508E975739E}" destId="{4D983CEC-B13E-48B1-AF3C-3DFAA2C123DD}" srcOrd="0" destOrd="0" presId="urn:microsoft.com/office/officeart/2005/8/layout/hierarchy2"/>
    <dgm:cxn modelId="{4D4FAA03-73B7-4AEF-98A1-24A34EA8AEB0}" type="presParOf" srcId="{E7400879-B7CC-47CC-A08E-F508E975739E}" destId="{E6C2D87E-3B50-403D-BEB2-357472224DF6}" srcOrd="1" destOrd="0" presId="urn:microsoft.com/office/officeart/2005/8/layout/hierarchy2"/>
    <dgm:cxn modelId="{F32D921A-C421-4B4C-975C-F95B6A99F0B4}" type="presParOf" srcId="{344818AC-510D-4C68-99DC-7420FC00E5ED}" destId="{925FE8A8-F0AC-4013-A001-20B7E9244092}" srcOrd="2" destOrd="0" presId="urn:microsoft.com/office/officeart/2005/8/layout/hierarchy2"/>
    <dgm:cxn modelId="{518D29F1-4534-486B-90F0-69DF0D64A71A}" type="presParOf" srcId="{925FE8A8-F0AC-4013-A001-20B7E9244092}" destId="{946ECAC2-BB33-49C6-B48B-AFA64D170916}" srcOrd="0" destOrd="0" presId="urn:microsoft.com/office/officeart/2005/8/layout/hierarchy2"/>
    <dgm:cxn modelId="{3F1EE7D4-3955-45E8-B744-F5D28B567CE5}" type="presParOf" srcId="{344818AC-510D-4C68-99DC-7420FC00E5ED}" destId="{4128FD6F-A942-448B-BC28-C9DAF07AE899}" srcOrd="3" destOrd="0" presId="urn:microsoft.com/office/officeart/2005/8/layout/hierarchy2"/>
    <dgm:cxn modelId="{B6E55DE3-3C97-40C0-8038-2FD73A9A360C}" type="presParOf" srcId="{4128FD6F-A942-448B-BC28-C9DAF07AE899}" destId="{4504B233-E873-49D4-98EF-C73E8B2DF32D}" srcOrd="0" destOrd="0" presId="urn:microsoft.com/office/officeart/2005/8/layout/hierarchy2"/>
    <dgm:cxn modelId="{E558AAB4-EF66-40B0-B3C3-394700F7FE21}" type="presParOf" srcId="{4128FD6F-A942-448B-BC28-C9DAF07AE899}" destId="{0E7F0BED-153F-42C0-A276-0C2F5251604A}" srcOrd="1" destOrd="0" presId="urn:microsoft.com/office/officeart/2005/8/layout/hierarchy2"/>
    <dgm:cxn modelId="{4B0BB47D-413C-4CD4-BAF5-8DD218DB7D36}" type="presParOf" srcId="{0E7F0BED-153F-42C0-A276-0C2F5251604A}" destId="{B12300F6-C008-4545-BA11-74F4DC20C732}" srcOrd="0" destOrd="0" presId="urn:microsoft.com/office/officeart/2005/8/layout/hierarchy2"/>
    <dgm:cxn modelId="{83499E6E-905F-4C0B-8871-CB3A55ED1FDE}" type="presParOf" srcId="{B12300F6-C008-4545-BA11-74F4DC20C732}" destId="{B9E7727C-C07C-413A-9118-8D94355862C1}" srcOrd="0" destOrd="0" presId="urn:microsoft.com/office/officeart/2005/8/layout/hierarchy2"/>
    <dgm:cxn modelId="{6F5BD703-E976-4624-A3E7-08F5E2BDAD50}" type="presParOf" srcId="{0E7F0BED-153F-42C0-A276-0C2F5251604A}" destId="{D9976E6C-2827-4BAC-BADD-854B5D012EB2}" srcOrd="1" destOrd="0" presId="urn:microsoft.com/office/officeart/2005/8/layout/hierarchy2"/>
    <dgm:cxn modelId="{D49BEC4B-E964-4381-9756-4B5FD70E3701}" type="presParOf" srcId="{D9976E6C-2827-4BAC-BADD-854B5D012EB2}" destId="{700E8AAA-4D04-469D-90D1-85586AF79BA4}" srcOrd="0" destOrd="0" presId="urn:microsoft.com/office/officeart/2005/8/layout/hierarchy2"/>
    <dgm:cxn modelId="{90BD4ED9-29E6-4589-85C2-3836A17B86F3}" type="presParOf" srcId="{D9976E6C-2827-4BAC-BADD-854B5D012EB2}" destId="{A926467D-B1E9-4739-A8C3-E66912B5164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3987CF-4507-4BB6-8084-36B5E851390C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B2B017A-4E66-4AAA-8186-FC129A3815D2}">
      <dgm:prSet phldrT="[Texto]"/>
      <dgm:spPr/>
      <dgm:t>
        <a:bodyPr/>
        <a:lstStyle/>
        <a:p>
          <a:r>
            <a:rPr lang="pt-BR" dirty="0"/>
            <a:t>Automática</a:t>
          </a:r>
        </a:p>
      </dgm:t>
    </dgm:pt>
    <dgm:pt modelId="{E4BF5747-6F2C-43FD-88C5-A48DF4B12FF0}" type="parTrans" cxnId="{96A359CC-4C27-4A35-9EE2-FD99FDAC0577}">
      <dgm:prSet/>
      <dgm:spPr/>
      <dgm:t>
        <a:bodyPr/>
        <a:lstStyle/>
        <a:p>
          <a:endParaRPr lang="pt-BR"/>
        </a:p>
      </dgm:t>
    </dgm:pt>
    <dgm:pt modelId="{5E91BC11-C6BD-46B1-83AD-9B976074DA87}" type="sibTrans" cxnId="{96A359CC-4C27-4A35-9EE2-FD99FDAC0577}">
      <dgm:prSet/>
      <dgm:spPr/>
      <dgm:t>
        <a:bodyPr/>
        <a:lstStyle/>
        <a:p>
          <a:endParaRPr lang="pt-BR"/>
        </a:p>
      </dgm:t>
    </dgm:pt>
    <dgm:pt modelId="{1EBE35A8-D181-46B8-B294-C178F886D9E8}">
      <dgm:prSet phldrT="[Texto]"/>
      <dgm:spPr/>
      <dgm:t>
        <a:bodyPr/>
        <a:lstStyle/>
        <a:p>
          <a:r>
            <a:rPr lang="pt-BR" dirty="0"/>
            <a:t>Gerência feita pelo sistema</a:t>
          </a:r>
        </a:p>
      </dgm:t>
    </dgm:pt>
    <dgm:pt modelId="{C805A2C5-FB58-4A08-AE2E-906C03AD17E0}" type="parTrans" cxnId="{94A12B57-F90C-43B7-895E-24F2FAD80FB7}">
      <dgm:prSet/>
      <dgm:spPr/>
      <dgm:t>
        <a:bodyPr/>
        <a:lstStyle/>
        <a:p>
          <a:endParaRPr lang="pt-BR"/>
        </a:p>
      </dgm:t>
    </dgm:pt>
    <dgm:pt modelId="{6C4CD3B9-7A1E-48A9-9922-FE8879D9E24A}" type="sibTrans" cxnId="{94A12B57-F90C-43B7-895E-24F2FAD80FB7}">
      <dgm:prSet/>
      <dgm:spPr/>
      <dgm:t>
        <a:bodyPr/>
        <a:lstStyle/>
        <a:p>
          <a:endParaRPr lang="pt-BR"/>
        </a:p>
      </dgm:t>
    </dgm:pt>
    <dgm:pt modelId="{37674925-BAE6-41D6-8D2F-C1510885E63C}">
      <dgm:prSet phldrT="[Texto]"/>
      <dgm:spPr/>
      <dgm:t>
        <a:bodyPr/>
        <a:lstStyle/>
        <a:p>
          <a:r>
            <a:rPr lang="pt-BR" dirty="0"/>
            <a:t>Rápida</a:t>
          </a:r>
        </a:p>
      </dgm:t>
    </dgm:pt>
    <dgm:pt modelId="{E5C32605-4BA8-4A9D-A41C-8A29922DCF9B}" type="parTrans" cxnId="{124A1415-E09D-4A23-ABD6-63D4CDE9143F}">
      <dgm:prSet/>
      <dgm:spPr/>
      <dgm:t>
        <a:bodyPr/>
        <a:lstStyle/>
        <a:p>
          <a:endParaRPr lang="pt-BR"/>
        </a:p>
      </dgm:t>
    </dgm:pt>
    <dgm:pt modelId="{9A439EAB-1442-465A-9CBB-D5AF1649A728}" type="sibTrans" cxnId="{124A1415-E09D-4A23-ABD6-63D4CDE9143F}">
      <dgm:prSet/>
      <dgm:spPr/>
      <dgm:t>
        <a:bodyPr/>
        <a:lstStyle/>
        <a:p>
          <a:endParaRPr lang="pt-BR"/>
        </a:p>
      </dgm:t>
    </dgm:pt>
    <dgm:pt modelId="{B37446F0-18E5-43AF-AA16-5107AC9F5F4D}">
      <dgm:prSet phldrT="[Texto]"/>
      <dgm:spPr/>
      <dgm:t>
        <a:bodyPr/>
        <a:lstStyle/>
        <a:p>
          <a:r>
            <a:rPr lang="pt-BR" dirty="0"/>
            <a:t>Inteligente</a:t>
          </a:r>
        </a:p>
      </dgm:t>
    </dgm:pt>
    <dgm:pt modelId="{42EF0CAF-5500-4889-9156-BF90ADA16369}" type="parTrans" cxnId="{44A4105B-A3FD-4971-A7EB-41DF230AB0F9}">
      <dgm:prSet/>
      <dgm:spPr/>
      <dgm:t>
        <a:bodyPr/>
        <a:lstStyle/>
        <a:p>
          <a:endParaRPr lang="pt-BR"/>
        </a:p>
      </dgm:t>
    </dgm:pt>
    <dgm:pt modelId="{B7F0922B-1322-4C2C-897F-76CE9A343572}" type="sibTrans" cxnId="{44A4105B-A3FD-4971-A7EB-41DF230AB0F9}">
      <dgm:prSet/>
      <dgm:spPr/>
      <dgm:t>
        <a:bodyPr/>
        <a:lstStyle/>
        <a:p>
          <a:endParaRPr lang="pt-BR"/>
        </a:p>
      </dgm:t>
    </dgm:pt>
    <dgm:pt modelId="{828F1E50-5A49-4C9D-A251-6A003678F72F}">
      <dgm:prSet phldrT="[Texto]"/>
      <dgm:spPr/>
      <dgm:t>
        <a:bodyPr/>
        <a:lstStyle/>
        <a:p>
          <a:r>
            <a:rPr lang="pt-BR" dirty="0"/>
            <a:t>Automática</a:t>
          </a:r>
        </a:p>
      </dgm:t>
    </dgm:pt>
    <dgm:pt modelId="{B15C152F-43D5-4FE6-B4C2-B2F4EA27573C}" type="parTrans" cxnId="{B19866C3-2E20-47ED-8A41-4EF375372B3C}">
      <dgm:prSet/>
      <dgm:spPr/>
      <dgm:t>
        <a:bodyPr/>
        <a:lstStyle/>
        <a:p>
          <a:endParaRPr lang="pt-BR"/>
        </a:p>
      </dgm:t>
    </dgm:pt>
    <dgm:pt modelId="{FEE96569-1F3D-475F-9C6A-14F4E4F35B10}" type="sibTrans" cxnId="{B19866C3-2E20-47ED-8A41-4EF375372B3C}">
      <dgm:prSet/>
      <dgm:spPr/>
      <dgm:t>
        <a:bodyPr/>
        <a:lstStyle/>
        <a:p>
          <a:endParaRPr lang="pt-BR"/>
        </a:p>
      </dgm:t>
    </dgm:pt>
    <dgm:pt modelId="{D3C293F1-C0E8-4C2B-B144-92917D2403DB}">
      <dgm:prSet phldrT="[Texto]"/>
      <dgm:spPr/>
      <dgm:t>
        <a:bodyPr/>
        <a:lstStyle/>
        <a:p>
          <a:r>
            <a:rPr lang="pt-BR" dirty="0"/>
            <a:t>Eficiente</a:t>
          </a:r>
        </a:p>
      </dgm:t>
    </dgm:pt>
    <dgm:pt modelId="{08454333-3F08-41F2-804D-DFCE4E71F68C}" type="parTrans" cxnId="{DBE57097-9AE6-4AA3-B1E9-53A651480FD2}">
      <dgm:prSet/>
      <dgm:spPr/>
      <dgm:t>
        <a:bodyPr/>
        <a:lstStyle/>
        <a:p>
          <a:endParaRPr lang="pt-BR"/>
        </a:p>
      </dgm:t>
    </dgm:pt>
    <dgm:pt modelId="{3C871713-B7B3-4648-A52F-1A1D35190773}" type="sibTrans" cxnId="{DBE57097-9AE6-4AA3-B1E9-53A651480FD2}">
      <dgm:prSet/>
      <dgm:spPr/>
      <dgm:t>
        <a:bodyPr/>
        <a:lstStyle/>
        <a:p>
          <a:endParaRPr lang="pt-BR"/>
        </a:p>
      </dgm:t>
    </dgm:pt>
    <dgm:pt modelId="{79B27E38-848F-4F8D-B787-439F1D00215E}">
      <dgm:prSet phldrT="[Texto]"/>
      <dgm:spPr/>
      <dgm:t>
        <a:bodyPr/>
        <a:lstStyle/>
        <a:p>
          <a:r>
            <a:rPr lang="pt-BR" dirty="0"/>
            <a:t>Por meio aéreo através de drone</a:t>
          </a:r>
        </a:p>
      </dgm:t>
    </dgm:pt>
    <dgm:pt modelId="{277E1A37-EBCD-4C1A-8400-C89A4132846D}" type="parTrans" cxnId="{1288CCCA-04FE-4296-AB3A-5B4D36093E4B}">
      <dgm:prSet/>
      <dgm:spPr/>
      <dgm:t>
        <a:bodyPr/>
        <a:lstStyle/>
        <a:p>
          <a:endParaRPr lang="pt-BR"/>
        </a:p>
      </dgm:t>
    </dgm:pt>
    <dgm:pt modelId="{8272FFA4-43D2-44B8-8E44-B8EBE1B6003E}" type="sibTrans" cxnId="{1288CCCA-04FE-4296-AB3A-5B4D36093E4B}">
      <dgm:prSet/>
      <dgm:spPr/>
      <dgm:t>
        <a:bodyPr/>
        <a:lstStyle/>
        <a:p>
          <a:endParaRPr lang="pt-BR"/>
        </a:p>
      </dgm:t>
    </dgm:pt>
    <dgm:pt modelId="{D7D79583-C9B3-44C4-99CE-483F935A18BB}">
      <dgm:prSet phldrT="[Texto]"/>
      <dgm:spPr/>
      <dgm:t>
        <a:bodyPr/>
        <a:lstStyle/>
        <a:p>
          <a:r>
            <a:rPr lang="pt-BR" dirty="0"/>
            <a:t>Escolha da melhor forma de realizar determinada entrega</a:t>
          </a:r>
        </a:p>
      </dgm:t>
    </dgm:pt>
    <dgm:pt modelId="{6A6A8EC9-8773-4356-BE8E-F9B8F73B2D8C}" type="parTrans" cxnId="{047A6CA2-9F2C-4BC0-B89D-C8198F6C95FD}">
      <dgm:prSet/>
      <dgm:spPr/>
      <dgm:t>
        <a:bodyPr/>
        <a:lstStyle/>
        <a:p>
          <a:endParaRPr lang="pt-BR"/>
        </a:p>
      </dgm:t>
    </dgm:pt>
    <dgm:pt modelId="{4B322812-AD30-4318-B6F7-A2E7B3363A64}" type="sibTrans" cxnId="{047A6CA2-9F2C-4BC0-B89D-C8198F6C95FD}">
      <dgm:prSet/>
      <dgm:spPr/>
      <dgm:t>
        <a:bodyPr/>
        <a:lstStyle/>
        <a:p>
          <a:endParaRPr lang="pt-BR"/>
        </a:p>
      </dgm:t>
    </dgm:pt>
    <dgm:pt modelId="{D3A31D5C-7BBA-441C-8B87-353D23E6B2F1}">
      <dgm:prSet phldrT="[Texto]"/>
      <dgm:spPr/>
      <dgm:t>
        <a:bodyPr/>
        <a:lstStyle/>
        <a:p>
          <a:r>
            <a:rPr lang="pt-BR" dirty="0"/>
            <a:t>Rápida</a:t>
          </a:r>
        </a:p>
      </dgm:t>
    </dgm:pt>
    <dgm:pt modelId="{321ADDB9-5AC7-4B2B-B58A-D8DC7BDA8FED}" type="parTrans" cxnId="{3B3CC6FA-ABDA-4019-BE50-EA8984F5EC79}">
      <dgm:prSet/>
      <dgm:spPr/>
      <dgm:t>
        <a:bodyPr/>
        <a:lstStyle/>
        <a:p>
          <a:endParaRPr lang="pt-BR"/>
        </a:p>
      </dgm:t>
    </dgm:pt>
    <dgm:pt modelId="{83492F46-0A29-45AE-9BD9-1888AEF35C70}" type="sibTrans" cxnId="{3B3CC6FA-ABDA-4019-BE50-EA8984F5EC79}">
      <dgm:prSet/>
      <dgm:spPr/>
      <dgm:t>
        <a:bodyPr/>
        <a:lstStyle/>
        <a:p>
          <a:endParaRPr lang="pt-BR"/>
        </a:p>
      </dgm:t>
    </dgm:pt>
    <dgm:pt modelId="{F0630F4A-AA6D-450D-BED8-45555EC7736E}">
      <dgm:prSet phldrT="[Texto]"/>
      <dgm:spPr/>
      <dgm:t>
        <a:bodyPr/>
        <a:lstStyle/>
        <a:p>
          <a:r>
            <a:rPr lang="pt-BR" dirty="0"/>
            <a:t>Inteligente</a:t>
          </a:r>
        </a:p>
      </dgm:t>
    </dgm:pt>
    <dgm:pt modelId="{638304E9-6332-4E4A-8039-23F0AC163B52}" type="parTrans" cxnId="{6A64E130-836C-4A69-9185-13CEA38CFCA0}">
      <dgm:prSet/>
      <dgm:spPr/>
      <dgm:t>
        <a:bodyPr/>
        <a:lstStyle/>
        <a:p>
          <a:endParaRPr lang="pt-BR"/>
        </a:p>
      </dgm:t>
    </dgm:pt>
    <dgm:pt modelId="{59638440-95BD-454E-9907-8F75F13B8387}" type="sibTrans" cxnId="{6A64E130-836C-4A69-9185-13CEA38CFCA0}">
      <dgm:prSet/>
      <dgm:spPr/>
      <dgm:t>
        <a:bodyPr/>
        <a:lstStyle/>
        <a:p>
          <a:endParaRPr lang="pt-BR"/>
        </a:p>
      </dgm:t>
    </dgm:pt>
    <dgm:pt modelId="{2296EEB6-4DE4-4077-9E59-6932587912DE}" type="pres">
      <dgm:prSet presAssocID="{EF3987CF-4507-4BB6-8084-36B5E851390C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80D065A-CE09-4BC5-8F71-BD4F5B6324F4}" type="pres">
      <dgm:prSet presAssocID="{1B2B017A-4E66-4AAA-8186-FC129A3815D2}" presName="horFlow" presStyleCnt="0"/>
      <dgm:spPr/>
    </dgm:pt>
    <dgm:pt modelId="{71A6160E-9114-4CD9-B7AA-C7A25F852999}" type="pres">
      <dgm:prSet presAssocID="{1B2B017A-4E66-4AAA-8186-FC129A3815D2}" presName="bigChev" presStyleLbl="node1" presStyleIdx="0" presStyleCnt="4"/>
      <dgm:spPr/>
    </dgm:pt>
    <dgm:pt modelId="{7AC7D880-5FB6-44C2-98C6-A1CA146A1928}" type="pres">
      <dgm:prSet presAssocID="{C805A2C5-FB58-4A08-AE2E-906C03AD17E0}" presName="parTrans" presStyleCnt="0"/>
      <dgm:spPr/>
    </dgm:pt>
    <dgm:pt modelId="{5C87DDA0-8697-49C9-8E3D-E3AEA91DAE91}" type="pres">
      <dgm:prSet presAssocID="{1EBE35A8-D181-46B8-B294-C178F886D9E8}" presName="node" presStyleLbl="alignAccFollowNode1" presStyleIdx="0" presStyleCnt="6" custScaleX="289593">
        <dgm:presLayoutVars>
          <dgm:bulletEnabled val="1"/>
        </dgm:presLayoutVars>
      </dgm:prSet>
      <dgm:spPr/>
    </dgm:pt>
    <dgm:pt modelId="{4ACC52E5-E98F-434F-B6A6-087699D9351A}" type="pres">
      <dgm:prSet presAssocID="{1B2B017A-4E66-4AAA-8186-FC129A3815D2}" presName="vSp" presStyleCnt="0"/>
      <dgm:spPr/>
    </dgm:pt>
    <dgm:pt modelId="{16AB273D-5508-4639-8F43-1C3E1813F767}" type="pres">
      <dgm:prSet presAssocID="{37674925-BAE6-41D6-8D2F-C1510885E63C}" presName="horFlow" presStyleCnt="0"/>
      <dgm:spPr/>
    </dgm:pt>
    <dgm:pt modelId="{84FDCC64-04F2-4989-8723-48749ACE1DFE}" type="pres">
      <dgm:prSet presAssocID="{37674925-BAE6-41D6-8D2F-C1510885E63C}" presName="bigChev" presStyleLbl="node1" presStyleIdx="1" presStyleCnt="4"/>
      <dgm:spPr/>
    </dgm:pt>
    <dgm:pt modelId="{A5F9825D-5DBB-4626-9A9E-04137FB07276}" type="pres">
      <dgm:prSet presAssocID="{277E1A37-EBCD-4C1A-8400-C89A4132846D}" presName="parTrans" presStyleCnt="0"/>
      <dgm:spPr/>
    </dgm:pt>
    <dgm:pt modelId="{07E29B0E-931B-48B6-9CFB-6EBA3CD010C7}" type="pres">
      <dgm:prSet presAssocID="{79B27E38-848F-4F8D-B787-439F1D00215E}" presName="node" presStyleLbl="alignAccFollowNode1" presStyleIdx="1" presStyleCnt="6" custScaleX="289593">
        <dgm:presLayoutVars>
          <dgm:bulletEnabled val="1"/>
        </dgm:presLayoutVars>
      </dgm:prSet>
      <dgm:spPr/>
    </dgm:pt>
    <dgm:pt modelId="{503E1597-CCF8-4EA2-B7B9-858B73441BB7}" type="pres">
      <dgm:prSet presAssocID="{37674925-BAE6-41D6-8D2F-C1510885E63C}" presName="vSp" presStyleCnt="0"/>
      <dgm:spPr/>
    </dgm:pt>
    <dgm:pt modelId="{F4D1D9D7-65C3-4A43-841E-188311CF4B8C}" type="pres">
      <dgm:prSet presAssocID="{B37446F0-18E5-43AF-AA16-5107AC9F5F4D}" presName="horFlow" presStyleCnt="0"/>
      <dgm:spPr/>
    </dgm:pt>
    <dgm:pt modelId="{2F9BE8AF-D6B3-414D-B996-273EFF4A8539}" type="pres">
      <dgm:prSet presAssocID="{B37446F0-18E5-43AF-AA16-5107AC9F5F4D}" presName="bigChev" presStyleLbl="node1" presStyleIdx="2" presStyleCnt="4"/>
      <dgm:spPr/>
    </dgm:pt>
    <dgm:pt modelId="{B132A889-B725-4594-BE86-995FD01ED575}" type="pres">
      <dgm:prSet presAssocID="{6A6A8EC9-8773-4356-BE8E-F9B8F73B2D8C}" presName="parTrans" presStyleCnt="0"/>
      <dgm:spPr/>
    </dgm:pt>
    <dgm:pt modelId="{AF322385-136E-4451-8EC3-9EE20E979EA9}" type="pres">
      <dgm:prSet presAssocID="{D7D79583-C9B3-44C4-99CE-483F935A18BB}" presName="node" presStyleLbl="alignAccFollowNode1" presStyleIdx="2" presStyleCnt="6" custScaleX="289593">
        <dgm:presLayoutVars>
          <dgm:bulletEnabled val="1"/>
        </dgm:presLayoutVars>
      </dgm:prSet>
      <dgm:spPr/>
    </dgm:pt>
    <dgm:pt modelId="{E221E0DC-9FD6-44BB-96E6-BD8AC3CBE8D3}" type="pres">
      <dgm:prSet presAssocID="{B37446F0-18E5-43AF-AA16-5107AC9F5F4D}" presName="vSp" presStyleCnt="0"/>
      <dgm:spPr/>
    </dgm:pt>
    <dgm:pt modelId="{7B90D608-C1DC-4B07-8B9D-A23A7D4A684A}" type="pres">
      <dgm:prSet presAssocID="{D3C293F1-C0E8-4C2B-B144-92917D2403DB}" presName="horFlow" presStyleCnt="0"/>
      <dgm:spPr/>
    </dgm:pt>
    <dgm:pt modelId="{6FA97148-F781-41FF-B086-0ECFF6FB3CF2}" type="pres">
      <dgm:prSet presAssocID="{D3C293F1-C0E8-4C2B-B144-92917D2403DB}" presName="bigChev" presStyleLbl="node1" presStyleIdx="3" presStyleCnt="4"/>
      <dgm:spPr/>
    </dgm:pt>
    <dgm:pt modelId="{E72FE306-240A-4923-9083-39765180836B}" type="pres">
      <dgm:prSet presAssocID="{B15C152F-43D5-4FE6-B4C2-B2F4EA27573C}" presName="parTrans" presStyleCnt="0"/>
      <dgm:spPr/>
    </dgm:pt>
    <dgm:pt modelId="{F65663AD-FD05-4392-B51A-823BFE731DCA}" type="pres">
      <dgm:prSet presAssocID="{828F1E50-5A49-4C9D-A251-6A003678F72F}" presName="node" presStyleLbl="alignAccFollowNode1" presStyleIdx="3" presStyleCnt="6" custScaleX="102809">
        <dgm:presLayoutVars>
          <dgm:bulletEnabled val="1"/>
        </dgm:presLayoutVars>
      </dgm:prSet>
      <dgm:spPr/>
    </dgm:pt>
    <dgm:pt modelId="{FAA7A62C-24B5-4058-99AD-26C098B94F3D}" type="pres">
      <dgm:prSet presAssocID="{FEE96569-1F3D-475F-9C6A-14F4E4F35B10}" presName="sibTrans" presStyleCnt="0"/>
      <dgm:spPr/>
    </dgm:pt>
    <dgm:pt modelId="{0E56824D-CCB4-49A6-88C4-11B40E7D88B6}" type="pres">
      <dgm:prSet presAssocID="{D3A31D5C-7BBA-441C-8B87-353D23E6B2F1}" presName="node" presStyleLbl="alignAccFollowNode1" presStyleIdx="4" presStyleCnt="6" custScaleX="108958">
        <dgm:presLayoutVars>
          <dgm:bulletEnabled val="1"/>
        </dgm:presLayoutVars>
      </dgm:prSet>
      <dgm:spPr/>
    </dgm:pt>
    <dgm:pt modelId="{3D3A33D4-C0AD-46BC-A9B4-289E4485A93E}" type="pres">
      <dgm:prSet presAssocID="{83492F46-0A29-45AE-9BD9-1888AEF35C70}" presName="sibTrans" presStyleCnt="0"/>
      <dgm:spPr/>
    </dgm:pt>
    <dgm:pt modelId="{9D90766D-1017-4C27-8816-D4D20CB24D8F}" type="pres">
      <dgm:prSet presAssocID="{F0630F4A-AA6D-450D-BED8-45555EC7736E}" presName="node" presStyleLbl="alignAccFollowNode1" presStyleIdx="5" presStyleCnt="6" custScaleX="108958">
        <dgm:presLayoutVars>
          <dgm:bulletEnabled val="1"/>
        </dgm:presLayoutVars>
      </dgm:prSet>
      <dgm:spPr/>
    </dgm:pt>
  </dgm:ptLst>
  <dgm:cxnLst>
    <dgm:cxn modelId="{124A1415-E09D-4A23-ABD6-63D4CDE9143F}" srcId="{EF3987CF-4507-4BB6-8084-36B5E851390C}" destId="{37674925-BAE6-41D6-8D2F-C1510885E63C}" srcOrd="1" destOrd="0" parTransId="{E5C32605-4BA8-4A9D-A41C-8A29922DCF9B}" sibTransId="{9A439EAB-1442-465A-9CBB-D5AF1649A728}"/>
    <dgm:cxn modelId="{87760C1D-9783-4E09-8102-CEEFA66FE495}" type="presOf" srcId="{F0630F4A-AA6D-450D-BED8-45555EC7736E}" destId="{9D90766D-1017-4C27-8816-D4D20CB24D8F}" srcOrd="0" destOrd="0" presId="urn:microsoft.com/office/officeart/2005/8/layout/lProcess3"/>
    <dgm:cxn modelId="{6A64E130-836C-4A69-9185-13CEA38CFCA0}" srcId="{D3C293F1-C0E8-4C2B-B144-92917D2403DB}" destId="{F0630F4A-AA6D-450D-BED8-45555EC7736E}" srcOrd="2" destOrd="0" parTransId="{638304E9-6332-4E4A-8039-23F0AC163B52}" sibTransId="{59638440-95BD-454E-9907-8F75F13B8387}"/>
    <dgm:cxn modelId="{44A4105B-A3FD-4971-A7EB-41DF230AB0F9}" srcId="{EF3987CF-4507-4BB6-8084-36B5E851390C}" destId="{B37446F0-18E5-43AF-AA16-5107AC9F5F4D}" srcOrd="2" destOrd="0" parTransId="{42EF0CAF-5500-4889-9156-BF90ADA16369}" sibTransId="{B7F0922B-1322-4C2C-897F-76CE9A343572}"/>
    <dgm:cxn modelId="{9F34C15C-373F-42F7-9D80-6C94D7626930}" type="presOf" srcId="{D7D79583-C9B3-44C4-99CE-483F935A18BB}" destId="{AF322385-136E-4451-8EC3-9EE20E979EA9}" srcOrd="0" destOrd="0" presId="urn:microsoft.com/office/officeart/2005/8/layout/lProcess3"/>
    <dgm:cxn modelId="{0BEF294E-271C-488B-8AD0-DBFC3E0A1EF7}" type="presOf" srcId="{37674925-BAE6-41D6-8D2F-C1510885E63C}" destId="{84FDCC64-04F2-4989-8723-48749ACE1DFE}" srcOrd="0" destOrd="0" presId="urn:microsoft.com/office/officeart/2005/8/layout/lProcess3"/>
    <dgm:cxn modelId="{AB4D766E-5E2E-4ADB-87A2-6C7651F93F7A}" type="presOf" srcId="{79B27E38-848F-4F8D-B787-439F1D00215E}" destId="{07E29B0E-931B-48B6-9CFB-6EBA3CD010C7}" srcOrd="0" destOrd="0" presId="urn:microsoft.com/office/officeart/2005/8/layout/lProcess3"/>
    <dgm:cxn modelId="{A67C9B54-F029-4BA7-B029-CC6DB321FA8D}" type="presOf" srcId="{B37446F0-18E5-43AF-AA16-5107AC9F5F4D}" destId="{2F9BE8AF-D6B3-414D-B996-273EFF4A8539}" srcOrd="0" destOrd="0" presId="urn:microsoft.com/office/officeart/2005/8/layout/lProcess3"/>
    <dgm:cxn modelId="{94A12B57-F90C-43B7-895E-24F2FAD80FB7}" srcId="{1B2B017A-4E66-4AAA-8186-FC129A3815D2}" destId="{1EBE35A8-D181-46B8-B294-C178F886D9E8}" srcOrd="0" destOrd="0" parTransId="{C805A2C5-FB58-4A08-AE2E-906C03AD17E0}" sibTransId="{6C4CD3B9-7A1E-48A9-9922-FE8879D9E24A}"/>
    <dgm:cxn modelId="{9A245C58-E56C-486A-B3B2-CA8B8A5D4FB1}" type="presOf" srcId="{EF3987CF-4507-4BB6-8084-36B5E851390C}" destId="{2296EEB6-4DE4-4077-9E59-6932587912DE}" srcOrd="0" destOrd="0" presId="urn:microsoft.com/office/officeart/2005/8/layout/lProcess3"/>
    <dgm:cxn modelId="{440D777E-F542-4F9B-8BB2-9704A339161E}" type="presOf" srcId="{828F1E50-5A49-4C9D-A251-6A003678F72F}" destId="{F65663AD-FD05-4392-B51A-823BFE731DCA}" srcOrd="0" destOrd="0" presId="urn:microsoft.com/office/officeart/2005/8/layout/lProcess3"/>
    <dgm:cxn modelId="{DBE57097-9AE6-4AA3-B1E9-53A651480FD2}" srcId="{EF3987CF-4507-4BB6-8084-36B5E851390C}" destId="{D3C293F1-C0E8-4C2B-B144-92917D2403DB}" srcOrd="3" destOrd="0" parTransId="{08454333-3F08-41F2-804D-DFCE4E71F68C}" sibTransId="{3C871713-B7B3-4648-A52F-1A1D35190773}"/>
    <dgm:cxn modelId="{047A6CA2-9F2C-4BC0-B89D-C8198F6C95FD}" srcId="{B37446F0-18E5-43AF-AA16-5107AC9F5F4D}" destId="{D7D79583-C9B3-44C4-99CE-483F935A18BB}" srcOrd="0" destOrd="0" parTransId="{6A6A8EC9-8773-4356-BE8E-F9B8F73B2D8C}" sibTransId="{4B322812-AD30-4318-B6F7-A2E7B3363A64}"/>
    <dgm:cxn modelId="{F402F4B0-E3E0-45AB-8DD8-37F7969458E4}" type="presOf" srcId="{D3C293F1-C0E8-4C2B-B144-92917D2403DB}" destId="{6FA97148-F781-41FF-B086-0ECFF6FB3CF2}" srcOrd="0" destOrd="0" presId="urn:microsoft.com/office/officeart/2005/8/layout/lProcess3"/>
    <dgm:cxn modelId="{B19866C3-2E20-47ED-8A41-4EF375372B3C}" srcId="{D3C293F1-C0E8-4C2B-B144-92917D2403DB}" destId="{828F1E50-5A49-4C9D-A251-6A003678F72F}" srcOrd="0" destOrd="0" parTransId="{B15C152F-43D5-4FE6-B4C2-B2F4EA27573C}" sibTransId="{FEE96569-1F3D-475F-9C6A-14F4E4F35B10}"/>
    <dgm:cxn modelId="{3251E6C3-9B1F-4748-AD2E-6097252FB324}" type="presOf" srcId="{1EBE35A8-D181-46B8-B294-C178F886D9E8}" destId="{5C87DDA0-8697-49C9-8E3D-E3AEA91DAE91}" srcOrd="0" destOrd="0" presId="urn:microsoft.com/office/officeart/2005/8/layout/lProcess3"/>
    <dgm:cxn modelId="{1288CCCA-04FE-4296-AB3A-5B4D36093E4B}" srcId="{37674925-BAE6-41D6-8D2F-C1510885E63C}" destId="{79B27E38-848F-4F8D-B787-439F1D00215E}" srcOrd="0" destOrd="0" parTransId="{277E1A37-EBCD-4C1A-8400-C89A4132846D}" sibTransId="{8272FFA4-43D2-44B8-8E44-B8EBE1B6003E}"/>
    <dgm:cxn modelId="{96A359CC-4C27-4A35-9EE2-FD99FDAC0577}" srcId="{EF3987CF-4507-4BB6-8084-36B5E851390C}" destId="{1B2B017A-4E66-4AAA-8186-FC129A3815D2}" srcOrd="0" destOrd="0" parTransId="{E4BF5747-6F2C-43FD-88C5-A48DF4B12FF0}" sibTransId="{5E91BC11-C6BD-46B1-83AD-9B976074DA87}"/>
    <dgm:cxn modelId="{20C1B0DE-CC5A-4BE0-8C37-1E597C3351EE}" type="presOf" srcId="{1B2B017A-4E66-4AAA-8186-FC129A3815D2}" destId="{71A6160E-9114-4CD9-B7AA-C7A25F852999}" srcOrd="0" destOrd="0" presId="urn:microsoft.com/office/officeart/2005/8/layout/lProcess3"/>
    <dgm:cxn modelId="{6230E2F3-6236-405C-9F44-5F6881EB4CF4}" type="presOf" srcId="{D3A31D5C-7BBA-441C-8B87-353D23E6B2F1}" destId="{0E56824D-CCB4-49A6-88C4-11B40E7D88B6}" srcOrd="0" destOrd="0" presId="urn:microsoft.com/office/officeart/2005/8/layout/lProcess3"/>
    <dgm:cxn modelId="{3B3CC6FA-ABDA-4019-BE50-EA8984F5EC79}" srcId="{D3C293F1-C0E8-4C2B-B144-92917D2403DB}" destId="{D3A31D5C-7BBA-441C-8B87-353D23E6B2F1}" srcOrd="1" destOrd="0" parTransId="{321ADDB9-5AC7-4B2B-B58A-D8DC7BDA8FED}" sibTransId="{83492F46-0A29-45AE-9BD9-1888AEF35C70}"/>
    <dgm:cxn modelId="{833352B1-11D9-4F86-AACF-C29B5F30D7E6}" type="presParOf" srcId="{2296EEB6-4DE4-4077-9E59-6932587912DE}" destId="{880D065A-CE09-4BC5-8F71-BD4F5B6324F4}" srcOrd="0" destOrd="0" presId="urn:microsoft.com/office/officeart/2005/8/layout/lProcess3"/>
    <dgm:cxn modelId="{356B890A-22F0-449D-B940-871BEA5B8441}" type="presParOf" srcId="{880D065A-CE09-4BC5-8F71-BD4F5B6324F4}" destId="{71A6160E-9114-4CD9-B7AA-C7A25F852999}" srcOrd="0" destOrd="0" presId="urn:microsoft.com/office/officeart/2005/8/layout/lProcess3"/>
    <dgm:cxn modelId="{A1B7D9E6-8604-4F95-9E6C-E3F6E9323CAF}" type="presParOf" srcId="{880D065A-CE09-4BC5-8F71-BD4F5B6324F4}" destId="{7AC7D880-5FB6-44C2-98C6-A1CA146A1928}" srcOrd="1" destOrd="0" presId="urn:microsoft.com/office/officeart/2005/8/layout/lProcess3"/>
    <dgm:cxn modelId="{F32D3908-6AFA-4F85-8AB6-04378C118773}" type="presParOf" srcId="{880D065A-CE09-4BC5-8F71-BD4F5B6324F4}" destId="{5C87DDA0-8697-49C9-8E3D-E3AEA91DAE91}" srcOrd="2" destOrd="0" presId="urn:microsoft.com/office/officeart/2005/8/layout/lProcess3"/>
    <dgm:cxn modelId="{97DB7F5F-D9F9-460A-B9FD-0511AFAB2DC2}" type="presParOf" srcId="{2296EEB6-4DE4-4077-9E59-6932587912DE}" destId="{4ACC52E5-E98F-434F-B6A6-087699D9351A}" srcOrd="1" destOrd="0" presId="urn:microsoft.com/office/officeart/2005/8/layout/lProcess3"/>
    <dgm:cxn modelId="{A964F8D0-B1AA-4A50-9424-631B9F6EF538}" type="presParOf" srcId="{2296EEB6-4DE4-4077-9E59-6932587912DE}" destId="{16AB273D-5508-4639-8F43-1C3E1813F767}" srcOrd="2" destOrd="0" presId="urn:microsoft.com/office/officeart/2005/8/layout/lProcess3"/>
    <dgm:cxn modelId="{42CFD0D4-8CF3-4E44-A43D-2439D08032D6}" type="presParOf" srcId="{16AB273D-5508-4639-8F43-1C3E1813F767}" destId="{84FDCC64-04F2-4989-8723-48749ACE1DFE}" srcOrd="0" destOrd="0" presId="urn:microsoft.com/office/officeart/2005/8/layout/lProcess3"/>
    <dgm:cxn modelId="{2241BF26-CD4F-469C-9589-AA874699FFF0}" type="presParOf" srcId="{16AB273D-5508-4639-8F43-1C3E1813F767}" destId="{A5F9825D-5DBB-4626-9A9E-04137FB07276}" srcOrd="1" destOrd="0" presId="urn:microsoft.com/office/officeart/2005/8/layout/lProcess3"/>
    <dgm:cxn modelId="{D6D3DD62-67EF-4E80-868A-1A25045FF77C}" type="presParOf" srcId="{16AB273D-5508-4639-8F43-1C3E1813F767}" destId="{07E29B0E-931B-48B6-9CFB-6EBA3CD010C7}" srcOrd="2" destOrd="0" presId="urn:microsoft.com/office/officeart/2005/8/layout/lProcess3"/>
    <dgm:cxn modelId="{32988F64-22E6-47B2-82A5-C032AE437F09}" type="presParOf" srcId="{2296EEB6-4DE4-4077-9E59-6932587912DE}" destId="{503E1597-CCF8-4EA2-B7B9-858B73441BB7}" srcOrd="3" destOrd="0" presId="urn:microsoft.com/office/officeart/2005/8/layout/lProcess3"/>
    <dgm:cxn modelId="{EB1C7A43-FC01-4B39-9134-FE5AB37A7B87}" type="presParOf" srcId="{2296EEB6-4DE4-4077-9E59-6932587912DE}" destId="{F4D1D9D7-65C3-4A43-841E-188311CF4B8C}" srcOrd="4" destOrd="0" presId="urn:microsoft.com/office/officeart/2005/8/layout/lProcess3"/>
    <dgm:cxn modelId="{F612D5D6-CC9A-42F1-ADA9-F1F3CE7DC2D6}" type="presParOf" srcId="{F4D1D9D7-65C3-4A43-841E-188311CF4B8C}" destId="{2F9BE8AF-D6B3-414D-B996-273EFF4A8539}" srcOrd="0" destOrd="0" presId="urn:microsoft.com/office/officeart/2005/8/layout/lProcess3"/>
    <dgm:cxn modelId="{32FA495F-79B8-46F6-8285-10BE98F3BE9D}" type="presParOf" srcId="{F4D1D9D7-65C3-4A43-841E-188311CF4B8C}" destId="{B132A889-B725-4594-BE86-995FD01ED575}" srcOrd="1" destOrd="0" presId="urn:microsoft.com/office/officeart/2005/8/layout/lProcess3"/>
    <dgm:cxn modelId="{A1356906-1A6C-48B7-9944-203C9242BA52}" type="presParOf" srcId="{F4D1D9D7-65C3-4A43-841E-188311CF4B8C}" destId="{AF322385-136E-4451-8EC3-9EE20E979EA9}" srcOrd="2" destOrd="0" presId="urn:microsoft.com/office/officeart/2005/8/layout/lProcess3"/>
    <dgm:cxn modelId="{D1CDC31E-C036-442A-8D04-B74B3DEE2FF9}" type="presParOf" srcId="{2296EEB6-4DE4-4077-9E59-6932587912DE}" destId="{E221E0DC-9FD6-44BB-96E6-BD8AC3CBE8D3}" srcOrd="5" destOrd="0" presId="urn:microsoft.com/office/officeart/2005/8/layout/lProcess3"/>
    <dgm:cxn modelId="{BD4A6687-71FF-4EA6-9A17-227FE5E6D719}" type="presParOf" srcId="{2296EEB6-4DE4-4077-9E59-6932587912DE}" destId="{7B90D608-C1DC-4B07-8B9D-A23A7D4A684A}" srcOrd="6" destOrd="0" presId="urn:microsoft.com/office/officeart/2005/8/layout/lProcess3"/>
    <dgm:cxn modelId="{E2D7E235-B693-4B6D-9BB6-191368C67CA5}" type="presParOf" srcId="{7B90D608-C1DC-4B07-8B9D-A23A7D4A684A}" destId="{6FA97148-F781-41FF-B086-0ECFF6FB3CF2}" srcOrd="0" destOrd="0" presId="urn:microsoft.com/office/officeart/2005/8/layout/lProcess3"/>
    <dgm:cxn modelId="{7F875493-61B8-46A1-9B0D-7C9378913753}" type="presParOf" srcId="{7B90D608-C1DC-4B07-8B9D-A23A7D4A684A}" destId="{E72FE306-240A-4923-9083-39765180836B}" srcOrd="1" destOrd="0" presId="urn:microsoft.com/office/officeart/2005/8/layout/lProcess3"/>
    <dgm:cxn modelId="{182AF924-B7BF-4C2A-8B92-51BF26D53B7B}" type="presParOf" srcId="{7B90D608-C1DC-4B07-8B9D-A23A7D4A684A}" destId="{F65663AD-FD05-4392-B51A-823BFE731DCA}" srcOrd="2" destOrd="0" presId="urn:microsoft.com/office/officeart/2005/8/layout/lProcess3"/>
    <dgm:cxn modelId="{9A23255D-0BC5-489C-ABD2-3572BD93E944}" type="presParOf" srcId="{7B90D608-C1DC-4B07-8B9D-A23A7D4A684A}" destId="{FAA7A62C-24B5-4058-99AD-26C098B94F3D}" srcOrd="3" destOrd="0" presId="urn:microsoft.com/office/officeart/2005/8/layout/lProcess3"/>
    <dgm:cxn modelId="{3DAFC0DB-FF9C-49B9-B793-1D6964ADEC91}" type="presParOf" srcId="{7B90D608-C1DC-4B07-8B9D-A23A7D4A684A}" destId="{0E56824D-CCB4-49A6-88C4-11B40E7D88B6}" srcOrd="4" destOrd="0" presId="urn:microsoft.com/office/officeart/2005/8/layout/lProcess3"/>
    <dgm:cxn modelId="{A72F2815-82C0-4348-96D9-6EF7B2023804}" type="presParOf" srcId="{7B90D608-C1DC-4B07-8B9D-A23A7D4A684A}" destId="{3D3A33D4-C0AD-46BC-A9B4-289E4485A93E}" srcOrd="5" destOrd="0" presId="urn:microsoft.com/office/officeart/2005/8/layout/lProcess3"/>
    <dgm:cxn modelId="{F281B058-5CBB-499F-B172-196CE6A12632}" type="presParOf" srcId="{7B90D608-C1DC-4B07-8B9D-A23A7D4A684A}" destId="{9D90766D-1017-4C27-8816-D4D20CB24D8F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020E1-6319-4001-9801-E05D67606EA3}">
      <dsp:nvSpPr>
        <dsp:cNvPr id="0" name=""/>
        <dsp:cNvSpPr/>
      </dsp:nvSpPr>
      <dsp:spPr>
        <a:xfrm>
          <a:off x="968" y="2189661"/>
          <a:ext cx="1767433" cy="643054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 err="1"/>
            <a:t>ProjectAvoe</a:t>
          </a:r>
          <a:r>
            <a:rPr lang="pt-BR" sz="1500" kern="1200" dirty="0"/>
            <a:t> (</a:t>
          </a:r>
          <a:r>
            <a:rPr lang="pt-BR" sz="1500" kern="1200" dirty="0" err="1"/>
            <a:t>Main</a:t>
          </a:r>
          <a:r>
            <a:rPr lang="pt-BR" sz="1500" kern="1200" dirty="0"/>
            <a:t>)</a:t>
          </a:r>
        </a:p>
      </dsp:txBody>
      <dsp:txXfrm>
        <a:off x="19802" y="2208495"/>
        <a:ext cx="1729765" cy="605386"/>
      </dsp:txXfrm>
    </dsp:sp>
    <dsp:sp modelId="{6F4840E1-930F-47E1-9239-B04692447D0E}">
      <dsp:nvSpPr>
        <dsp:cNvPr id="0" name=""/>
        <dsp:cNvSpPr/>
      </dsp:nvSpPr>
      <dsp:spPr>
        <a:xfrm rot="18365980">
          <a:off x="1521936" y="2005820"/>
          <a:ext cx="1199904" cy="41220"/>
        </a:xfrm>
        <a:custGeom>
          <a:avLst/>
          <a:gdLst/>
          <a:ahLst/>
          <a:cxnLst/>
          <a:rect l="0" t="0" r="0" b="0"/>
          <a:pathLst>
            <a:path>
              <a:moveTo>
                <a:pt x="0" y="20610"/>
              </a:moveTo>
              <a:lnTo>
                <a:pt x="1199904" y="206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091891" y="1996433"/>
        <a:ext cx="59995" cy="59995"/>
      </dsp:txXfrm>
    </dsp:sp>
    <dsp:sp modelId="{BF4C264E-B8DE-48F9-B25E-954040780E9E}">
      <dsp:nvSpPr>
        <dsp:cNvPr id="0" name=""/>
        <dsp:cNvSpPr/>
      </dsp:nvSpPr>
      <dsp:spPr>
        <a:xfrm>
          <a:off x="2475375" y="1220146"/>
          <a:ext cx="1767433" cy="643054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Cadastrados</a:t>
          </a:r>
        </a:p>
      </dsp:txBody>
      <dsp:txXfrm>
        <a:off x="2494209" y="1238980"/>
        <a:ext cx="1729765" cy="605386"/>
      </dsp:txXfrm>
    </dsp:sp>
    <dsp:sp modelId="{EC0FA268-9561-4E93-8688-30448F27ED95}">
      <dsp:nvSpPr>
        <dsp:cNvPr id="0" name=""/>
        <dsp:cNvSpPr/>
      </dsp:nvSpPr>
      <dsp:spPr>
        <a:xfrm rot="18077147">
          <a:off x="3915606" y="939354"/>
          <a:ext cx="1361378" cy="41220"/>
        </a:xfrm>
        <a:custGeom>
          <a:avLst/>
          <a:gdLst/>
          <a:ahLst/>
          <a:cxnLst/>
          <a:rect l="0" t="0" r="0" b="0"/>
          <a:pathLst>
            <a:path>
              <a:moveTo>
                <a:pt x="0" y="20610"/>
              </a:moveTo>
              <a:lnTo>
                <a:pt x="1361378" y="206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562261" y="925930"/>
        <a:ext cx="68068" cy="68068"/>
      </dsp:txXfrm>
    </dsp:sp>
    <dsp:sp modelId="{0BA581A0-3EAB-4A31-B281-2E8D990CD99F}">
      <dsp:nvSpPr>
        <dsp:cNvPr id="0" name=""/>
        <dsp:cNvSpPr/>
      </dsp:nvSpPr>
      <dsp:spPr>
        <a:xfrm>
          <a:off x="4949782" y="56729"/>
          <a:ext cx="1767433" cy="643054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 err="1"/>
            <a:t>Usuario</a:t>
          </a:r>
          <a:endParaRPr lang="pt-BR" sz="1500" kern="1200" dirty="0"/>
        </a:p>
      </dsp:txBody>
      <dsp:txXfrm>
        <a:off x="4968616" y="75563"/>
        <a:ext cx="1729765" cy="605386"/>
      </dsp:txXfrm>
    </dsp:sp>
    <dsp:sp modelId="{E6586671-AB04-4103-B1D5-2C2E534343E2}">
      <dsp:nvSpPr>
        <dsp:cNvPr id="0" name=""/>
        <dsp:cNvSpPr/>
      </dsp:nvSpPr>
      <dsp:spPr>
        <a:xfrm rot="19875198">
          <a:off x="4193119" y="1327160"/>
          <a:ext cx="806352" cy="41220"/>
        </a:xfrm>
        <a:custGeom>
          <a:avLst/>
          <a:gdLst/>
          <a:ahLst/>
          <a:cxnLst/>
          <a:rect l="0" t="0" r="0" b="0"/>
          <a:pathLst>
            <a:path>
              <a:moveTo>
                <a:pt x="0" y="20610"/>
              </a:moveTo>
              <a:lnTo>
                <a:pt x="806352" y="206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576136" y="1327611"/>
        <a:ext cx="40317" cy="40317"/>
      </dsp:txXfrm>
    </dsp:sp>
    <dsp:sp modelId="{A7111FB6-DEB7-4E78-93E2-20B6B4CC0B82}">
      <dsp:nvSpPr>
        <dsp:cNvPr id="0" name=""/>
        <dsp:cNvSpPr/>
      </dsp:nvSpPr>
      <dsp:spPr>
        <a:xfrm>
          <a:off x="4949782" y="832340"/>
          <a:ext cx="1767433" cy="643054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 err="1"/>
            <a:t>PontoDeEntrega</a:t>
          </a:r>
          <a:endParaRPr lang="pt-BR" sz="1500" kern="1200" dirty="0"/>
        </a:p>
      </dsp:txBody>
      <dsp:txXfrm>
        <a:off x="4968616" y="851174"/>
        <a:ext cx="1729765" cy="605386"/>
      </dsp:txXfrm>
    </dsp:sp>
    <dsp:sp modelId="{1F3341D5-F07B-4896-A608-406539918526}">
      <dsp:nvSpPr>
        <dsp:cNvPr id="0" name=""/>
        <dsp:cNvSpPr/>
      </dsp:nvSpPr>
      <dsp:spPr>
        <a:xfrm rot="416875">
          <a:off x="4231037" y="1714966"/>
          <a:ext cx="3205876" cy="41220"/>
        </a:xfrm>
        <a:custGeom>
          <a:avLst/>
          <a:gdLst/>
          <a:ahLst/>
          <a:cxnLst/>
          <a:rect l="0" t="0" r="0" b="0"/>
          <a:pathLst>
            <a:path>
              <a:moveTo>
                <a:pt x="0" y="20610"/>
              </a:moveTo>
              <a:lnTo>
                <a:pt x="3205876" y="206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5753829" y="1655429"/>
        <a:ext cx="160293" cy="160293"/>
      </dsp:txXfrm>
    </dsp:sp>
    <dsp:sp modelId="{95E109B8-72CA-4CC2-A512-CC95CDCA0FD6}">
      <dsp:nvSpPr>
        <dsp:cNvPr id="0" name=""/>
        <dsp:cNvSpPr/>
      </dsp:nvSpPr>
      <dsp:spPr>
        <a:xfrm>
          <a:off x="7425143" y="1607952"/>
          <a:ext cx="1767433" cy="643054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Encomenda</a:t>
          </a:r>
        </a:p>
      </dsp:txBody>
      <dsp:txXfrm>
        <a:off x="7443977" y="1626786"/>
        <a:ext cx="1729765" cy="605386"/>
      </dsp:txXfrm>
    </dsp:sp>
    <dsp:sp modelId="{78D90C9E-C509-4E57-98E2-94FDCD81F1C4}">
      <dsp:nvSpPr>
        <dsp:cNvPr id="0" name=""/>
        <dsp:cNvSpPr/>
      </dsp:nvSpPr>
      <dsp:spPr>
        <a:xfrm rot="3522853">
          <a:off x="3915606" y="2102772"/>
          <a:ext cx="1361378" cy="41220"/>
        </a:xfrm>
        <a:custGeom>
          <a:avLst/>
          <a:gdLst/>
          <a:ahLst/>
          <a:cxnLst/>
          <a:rect l="0" t="0" r="0" b="0"/>
          <a:pathLst>
            <a:path>
              <a:moveTo>
                <a:pt x="0" y="20610"/>
              </a:moveTo>
              <a:lnTo>
                <a:pt x="1361378" y="206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562261" y="2089347"/>
        <a:ext cx="68068" cy="68068"/>
      </dsp:txXfrm>
    </dsp:sp>
    <dsp:sp modelId="{F99807C4-06A4-4E6D-A992-7D9C642BBDC1}">
      <dsp:nvSpPr>
        <dsp:cNvPr id="0" name=""/>
        <dsp:cNvSpPr/>
      </dsp:nvSpPr>
      <dsp:spPr>
        <a:xfrm>
          <a:off x="4949782" y="2383564"/>
          <a:ext cx="1767433" cy="643054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Drone</a:t>
          </a:r>
        </a:p>
      </dsp:txBody>
      <dsp:txXfrm>
        <a:off x="4968616" y="2402398"/>
        <a:ext cx="1729765" cy="605386"/>
      </dsp:txXfrm>
    </dsp:sp>
    <dsp:sp modelId="{CDDA2A64-F922-4B5E-AF35-6E9FC4C93064}">
      <dsp:nvSpPr>
        <dsp:cNvPr id="0" name=""/>
        <dsp:cNvSpPr/>
      </dsp:nvSpPr>
      <dsp:spPr>
        <a:xfrm>
          <a:off x="6717215" y="2684480"/>
          <a:ext cx="706973" cy="41220"/>
        </a:xfrm>
        <a:custGeom>
          <a:avLst/>
          <a:gdLst/>
          <a:ahLst/>
          <a:cxnLst/>
          <a:rect l="0" t="0" r="0" b="0"/>
          <a:pathLst>
            <a:path>
              <a:moveTo>
                <a:pt x="0" y="20610"/>
              </a:moveTo>
              <a:lnTo>
                <a:pt x="706973" y="206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7053027" y="2687416"/>
        <a:ext cx="35348" cy="35348"/>
      </dsp:txXfrm>
    </dsp:sp>
    <dsp:sp modelId="{4D983CEC-B13E-48B1-AF3C-3DFAA2C123DD}">
      <dsp:nvSpPr>
        <dsp:cNvPr id="0" name=""/>
        <dsp:cNvSpPr/>
      </dsp:nvSpPr>
      <dsp:spPr>
        <a:xfrm>
          <a:off x="7424188" y="2383564"/>
          <a:ext cx="1767433" cy="643054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 err="1"/>
            <a:t>EstruturaDeDecisao</a:t>
          </a:r>
          <a:endParaRPr lang="pt-BR" sz="1500" kern="1200" dirty="0"/>
        </a:p>
      </dsp:txBody>
      <dsp:txXfrm>
        <a:off x="7443022" y="2402398"/>
        <a:ext cx="1729765" cy="605386"/>
      </dsp:txXfrm>
    </dsp:sp>
    <dsp:sp modelId="{925FE8A8-F0AC-4013-A001-20B7E9244092}">
      <dsp:nvSpPr>
        <dsp:cNvPr id="0" name=""/>
        <dsp:cNvSpPr/>
      </dsp:nvSpPr>
      <dsp:spPr>
        <a:xfrm rot="3234020">
          <a:off x="1521936" y="2975335"/>
          <a:ext cx="1199904" cy="41220"/>
        </a:xfrm>
        <a:custGeom>
          <a:avLst/>
          <a:gdLst/>
          <a:ahLst/>
          <a:cxnLst/>
          <a:rect l="0" t="0" r="0" b="0"/>
          <a:pathLst>
            <a:path>
              <a:moveTo>
                <a:pt x="0" y="20610"/>
              </a:moveTo>
              <a:lnTo>
                <a:pt x="1199904" y="206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091891" y="2965947"/>
        <a:ext cx="59995" cy="59995"/>
      </dsp:txXfrm>
    </dsp:sp>
    <dsp:sp modelId="{4504B233-E873-49D4-98EF-C73E8B2DF32D}">
      <dsp:nvSpPr>
        <dsp:cNvPr id="0" name=""/>
        <dsp:cNvSpPr/>
      </dsp:nvSpPr>
      <dsp:spPr>
        <a:xfrm>
          <a:off x="2475375" y="3159175"/>
          <a:ext cx="1767433" cy="643054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 err="1"/>
            <a:t>ListaEncadeada</a:t>
          </a:r>
          <a:endParaRPr lang="pt-BR" sz="1500" kern="1200" dirty="0"/>
        </a:p>
      </dsp:txBody>
      <dsp:txXfrm>
        <a:off x="2494209" y="3178009"/>
        <a:ext cx="1729765" cy="605386"/>
      </dsp:txXfrm>
    </dsp:sp>
    <dsp:sp modelId="{B12300F6-C008-4545-BA11-74F4DC20C732}">
      <dsp:nvSpPr>
        <dsp:cNvPr id="0" name=""/>
        <dsp:cNvSpPr/>
      </dsp:nvSpPr>
      <dsp:spPr>
        <a:xfrm>
          <a:off x="4242808" y="3460092"/>
          <a:ext cx="706973" cy="41220"/>
        </a:xfrm>
        <a:custGeom>
          <a:avLst/>
          <a:gdLst/>
          <a:ahLst/>
          <a:cxnLst/>
          <a:rect l="0" t="0" r="0" b="0"/>
          <a:pathLst>
            <a:path>
              <a:moveTo>
                <a:pt x="0" y="20610"/>
              </a:moveTo>
              <a:lnTo>
                <a:pt x="706973" y="206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578621" y="3463028"/>
        <a:ext cx="35348" cy="35348"/>
      </dsp:txXfrm>
    </dsp:sp>
    <dsp:sp modelId="{700E8AAA-4D04-469D-90D1-85586AF79BA4}">
      <dsp:nvSpPr>
        <dsp:cNvPr id="0" name=""/>
        <dsp:cNvSpPr/>
      </dsp:nvSpPr>
      <dsp:spPr>
        <a:xfrm>
          <a:off x="4949782" y="3159175"/>
          <a:ext cx="1767433" cy="643054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 err="1"/>
            <a:t>ListaDeEntregas</a:t>
          </a:r>
          <a:endParaRPr lang="pt-BR" sz="1500" kern="1200" dirty="0"/>
        </a:p>
      </dsp:txBody>
      <dsp:txXfrm>
        <a:off x="4968616" y="3178009"/>
        <a:ext cx="1729765" cy="6053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A6160E-9114-4CD9-B7AA-C7A25F852999}">
      <dsp:nvSpPr>
        <dsp:cNvPr id="0" name=""/>
        <dsp:cNvSpPr/>
      </dsp:nvSpPr>
      <dsp:spPr>
        <a:xfrm>
          <a:off x="397366" y="622"/>
          <a:ext cx="1305452" cy="5221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Automática</a:t>
          </a:r>
        </a:p>
      </dsp:txBody>
      <dsp:txXfrm>
        <a:off x="658456" y="622"/>
        <a:ext cx="783272" cy="522180"/>
      </dsp:txXfrm>
    </dsp:sp>
    <dsp:sp modelId="{5C87DDA0-8697-49C9-8E3D-E3AEA91DAE91}">
      <dsp:nvSpPr>
        <dsp:cNvPr id="0" name=""/>
        <dsp:cNvSpPr/>
      </dsp:nvSpPr>
      <dsp:spPr>
        <a:xfrm>
          <a:off x="1533109" y="45007"/>
          <a:ext cx="3137813" cy="43341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Gerência feita pelo sistema</a:t>
          </a:r>
        </a:p>
      </dsp:txBody>
      <dsp:txXfrm>
        <a:off x="1749814" y="45007"/>
        <a:ext cx="2704403" cy="433410"/>
      </dsp:txXfrm>
    </dsp:sp>
    <dsp:sp modelId="{84FDCC64-04F2-4989-8723-48749ACE1DFE}">
      <dsp:nvSpPr>
        <dsp:cNvPr id="0" name=""/>
        <dsp:cNvSpPr/>
      </dsp:nvSpPr>
      <dsp:spPr>
        <a:xfrm>
          <a:off x="397366" y="595908"/>
          <a:ext cx="1305452" cy="5221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Rápida</a:t>
          </a:r>
        </a:p>
      </dsp:txBody>
      <dsp:txXfrm>
        <a:off x="658456" y="595908"/>
        <a:ext cx="783272" cy="522180"/>
      </dsp:txXfrm>
    </dsp:sp>
    <dsp:sp modelId="{07E29B0E-931B-48B6-9CFB-6EBA3CD010C7}">
      <dsp:nvSpPr>
        <dsp:cNvPr id="0" name=""/>
        <dsp:cNvSpPr/>
      </dsp:nvSpPr>
      <dsp:spPr>
        <a:xfrm>
          <a:off x="1533109" y="640293"/>
          <a:ext cx="3137813" cy="43341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Por meio aéreo através de drone</a:t>
          </a:r>
        </a:p>
      </dsp:txBody>
      <dsp:txXfrm>
        <a:off x="1749814" y="640293"/>
        <a:ext cx="2704403" cy="433410"/>
      </dsp:txXfrm>
    </dsp:sp>
    <dsp:sp modelId="{2F9BE8AF-D6B3-414D-B996-273EFF4A8539}">
      <dsp:nvSpPr>
        <dsp:cNvPr id="0" name=""/>
        <dsp:cNvSpPr/>
      </dsp:nvSpPr>
      <dsp:spPr>
        <a:xfrm>
          <a:off x="397366" y="1191194"/>
          <a:ext cx="1305452" cy="5221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Inteligente</a:t>
          </a:r>
        </a:p>
      </dsp:txBody>
      <dsp:txXfrm>
        <a:off x="658456" y="1191194"/>
        <a:ext cx="783272" cy="522180"/>
      </dsp:txXfrm>
    </dsp:sp>
    <dsp:sp modelId="{AF322385-136E-4451-8EC3-9EE20E979EA9}">
      <dsp:nvSpPr>
        <dsp:cNvPr id="0" name=""/>
        <dsp:cNvSpPr/>
      </dsp:nvSpPr>
      <dsp:spPr>
        <a:xfrm>
          <a:off x="1533109" y="1235580"/>
          <a:ext cx="3137813" cy="43341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Escolha da melhor forma de realizar determinada entrega</a:t>
          </a:r>
        </a:p>
      </dsp:txBody>
      <dsp:txXfrm>
        <a:off x="1749814" y="1235580"/>
        <a:ext cx="2704403" cy="433410"/>
      </dsp:txXfrm>
    </dsp:sp>
    <dsp:sp modelId="{6FA97148-F781-41FF-B086-0ECFF6FB3CF2}">
      <dsp:nvSpPr>
        <dsp:cNvPr id="0" name=""/>
        <dsp:cNvSpPr/>
      </dsp:nvSpPr>
      <dsp:spPr>
        <a:xfrm>
          <a:off x="397366" y="1786480"/>
          <a:ext cx="1305452" cy="5221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Eficiente</a:t>
          </a:r>
        </a:p>
      </dsp:txBody>
      <dsp:txXfrm>
        <a:off x="658456" y="1786480"/>
        <a:ext cx="783272" cy="522180"/>
      </dsp:txXfrm>
    </dsp:sp>
    <dsp:sp modelId="{F65663AD-FD05-4392-B51A-823BFE731DCA}">
      <dsp:nvSpPr>
        <dsp:cNvPr id="0" name=""/>
        <dsp:cNvSpPr/>
      </dsp:nvSpPr>
      <dsp:spPr>
        <a:xfrm>
          <a:off x="1533109" y="1830866"/>
          <a:ext cx="1113961" cy="43341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Automática</a:t>
          </a:r>
        </a:p>
      </dsp:txBody>
      <dsp:txXfrm>
        <a:off x="1749814" y="1830866"/>
        <a:ext cx="680551" cy="433410"/>
      </dsp:txXfrm>
    </dsp:sp>
    <dsp:sp modelId="{0E56824D-CCB4-49A6-88C4-11B40E7D88B6}">
      <dsp:nvSpPr>
        <dsp:cNvPr id="0" name=""/>
        <dsp:cNvSpPr/>
      </dsp:nvSpPr>
      <dsp:spPr>
        <a:xfrm>
          <a:off x="2495377" y="1830866"/>
          <a:ext cx="1180587" cy="43341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Rápida</a:t>
          </a:r>
        </a:p>
      </dsp:txBody>
      <dsp:txXfrm>
        <a:off x="2712082" y="1830866"/>
        <a:ext cx="747177" cy="433410"/>
      </dsp:txXfrm>
    </dsp:sp>
    <dsp:sp modelId="{9D90766D-1017-4C27-8816-D4D20CB24D8F}">
      <dsp:nvSpPr>
        <dsp:cNvPr id="0" name=""/>
        <dsp:cNvSpPr/>
      </dsp:nvSpPr>
      <dsp:spPr>
        <a:xfrm>
          <a:off x="3524271" y="1830866"/>
          <a:ext cx="1180587" cy="43341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Inteligente</a:t>
          </a:r>
        </a:p>
      </dsp:txBody>
      <dsp:txXfrm>
        <a:off x="3740976" y="1830866"/>
        <a:ext cx="747177" cy="433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pt-BR" smtClean="0"/>
              <a:pPr/>
              <a:t>10/08/2017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pt-BR" smtClean="0"/>
              <a:pPr/>
              <a:t>10/08/2017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ctor Reto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ctor Reto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ctor Reto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ctor Reto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ctor Reto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ctor Reto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cxnSp>
        <p:nvCxnSpPr>
          <p:cNvPr id="58" name="Conector Re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pt-BR" smtClean="0"/>
              <a:pPr/>
              <a:t>10/08/2017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pt-BR" smtClean="0"/>
              <a:pPr/>
              <a:t>10/08/2017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pt-BR" smtClean="0"/>
              <a:pPr/>
              <a:t>10/08/2017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58" name="Conector Re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pt-BR" smtClean="0"/>
              <a:pPr/>
              <a:t>10/08/2017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pt-BR" smtClean="0"/>
              <a:pPr/>
              <a:t>10/08/2017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pt-BR" smtClean="0"/>
              <a:pPr/>
              <a:t>10/08/2017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ctor Reto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to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to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to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to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to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to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to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to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to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to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to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to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to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to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to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ctor Reto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to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to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to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to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ctor Reto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ctor Reto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ctor Reto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ctor Reto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ctor Reto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ctor Reto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to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to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to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to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ctor Reto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ctor Reto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ctor Reto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to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to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ctor Reto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ctor Reto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ctor Reto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ctor Reto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ctor Reto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ctor Reto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to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to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to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to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Espaço Reservado para Data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pt-BR" smtClean="0"/>
              <a:pPr/>
              <a:t>10/08/2017</a:t>
            </a:fld>
            <a:endParaRPr lang="pt-BR" dirty="0"/>
          </a:p>
        </p:txBody>
      </p:sp>
      <p:sp>
        <p:nvSpPr>
          <p:cNvPr id="213" name="Espaço Reservado para Rodapé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14" name="Espaço Reservado para Número de Slide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ctor Reto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ctor Reto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ctor Reto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ctor Reto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ctor Reto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tângu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60" name="Conector Reto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pt-BR" smtClean="0"/>
              <a:pPr/>
              <a:t>10/08/2017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ctor Reto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ctor Reto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ctor Reto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tâ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cxnSp>
        <p:nvCxnSpPr>
          <p:cNvPr id="59" name="Conector Reto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Conector Reto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ctor Reto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to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to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to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ctor Reto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Reto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ctor Reto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ctor Reto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ctor Reto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ctor Reto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to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to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to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ctor Reto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to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to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to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ctor Reto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ctor Reto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to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ctor Reto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ctor Reto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ctor Reto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to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to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to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pt-BR" smtClean="0"/>
              <a:pPr/>
              <a:t>10/08/2017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148" name="Conector Reto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1.globo.com/bomdiabrasil/0,,MUL1330819-16020,00-ENTREGA+DA+CORRESPONDENCIA+E+PROBLEMA+NOS+CONDOMINIOS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Project Avoe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822462"/>
          </a:xfrm>
        </p:spPr>
        <p:txBody>
          <a:bodyPr>
            <a:normAutofit/>
          </a:bodyPr>
          <a:lstStyle/>
          <a:p>
            <a:r>
              <a:rPr lang="pt-BR" dirty="0"/>
              <a:t>Alfredo Silva</a:t>
            </a:r>
          </a:p>
          <a:p>
            <a:r>
              <a:rPr lang="pt-BR" dirty="0"/>
              <a:t>Guilherme Pereira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3">
            <a:extLst>
              <a:ext uri="{FF2B5EF4-FFF2-40B4-BE49-F238E27FC236}">
                <a16:creationId xmlns:a16="http://schemas.microsoft.com/office/drawing/2014/main" id="{CA752F95-706A-4FE4-BB6A-29D65795D0E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475" y="1218079"/>
            <a:ext cx="4554004" cy="4769518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78415C-BE53-4BDD-A2B0-EA6F6D94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funciona?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90DDC2B1-1E34-4CE0-ABB5-13D606BFE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84D95A5-F8B7-4D3E-B428-3D687DC70E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0"/>
          <a:stretch/>
        </p:blipFill>
        <p:spPr>
          <a:xfrm>
            <a:off x="7661190" y="3428841"/>
            <a:ext cx="4154339" cy="238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0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88525A7-7279-4AF4-B61D-3776CF88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0 – Implementação</a:t>
            </a:r>
          </a:p>
        </p:txBody>
      </p:sp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0F73469C-016F-491C-9F78-6483AAAFE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Fase inicial de uso do sistema</a:t>
            </a:r>
          </a:p>
          <a:p>
            <a:pPr algn="just"/>
            <a:r>
              <a:rPr lang="pt-BR" dirty="0"/>
              <a:t>Mapeamento dos locais de entrega e cadastro dos mesmos no sistema</a:t>
            </a:r>
          </a:p>
          <a:p>
            <a:pPr algn="just"/>
            <a:r>
              <a:rPr lang="pt-BR" dirty="0"/>
              <a:t>Cadastro de usuários *</a:t>
            </a:r>
          </a:p>
          <a:p>
            <a:pPr lvl="1" algn="just"/>
            <a:r>
              <a:rPr lang="pt-BR" dirty="0"/>
              <a:t>Administradores</a:t>
            </a:r>
          </a:p>
          <a:p>
            <a:pPr lvl="1" algn="just"/>
            <a:r>
              <a:rPr lang="pt-BR" dirty="0"/>
              <a:t>Não administradores</a:t>
            </a:r>
          </a:p>
          <a:p>
            <a:pPr algn="just"/>
            <a:r>
              <a:rPr lang="pt-BR" dirty="0"/>
              <a:t>Cadastro de </a:t>
            </a:r>
            <a:r>
              <a:rPr lang="pt-BR" dirty="0" err="1"/>
              <a:t>UAV’s</a:t>
            </a:r>
            <a:r>
              <a:rPr lang="pt-BR" dirty="0"/>
              <a:t> (drones) *</a:t>
            </a:r>
          </a:p>
          <a:p>
            <a:pPr algn="just"/>
            <a:endParaRPr lang="pt-BR" dirty="0"/>
          </a:p>
          <a:p>
            <a:pPr marL="0" indent="0" algn="just">
              <a:buNone/>
            </a:pPr>
            <a:r>
              <a:rPr lang="pt-BR" sz="1200" dirty="0"/>
              <a:t>* Estes cadastros podem ser feitos a qualquer momento da utilização do sistema, mas deverão ser feitos pelo menos uma vez na implementação</a:t>
            </a:r>
          </a:p>
        </p:txBody>
      </p:sp>
    </p:spTree>
    <p:extLst>
      <p:ext uri="{BB962C8B-B14F-4D97-AF65-F5344CB8AC3E}">
        <p14:creationId xmlns:p14="http://schemas.microsoft.com/office/powerpoint/2010/main" val="50576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21F66-76EF-4C73-98EE-EC7017EB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 – Submissão de correspondências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D52673-C6DF-4896-B75B-08A6C9843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Cadastro de correspondências para envio</a:t>
            </a:r>
          </a:p>
          <a:p>
            <a:pPr algn="just"/>
            <a:r>
              <a:rPr lang="pt-BR" dirty="0"/>
              <a:t>Por ordem de chegada (inserção no sistema)</a:t>
            </a:r>
          </a:p>
          <a:p>
            <a:pPr algn="just"/>
            <a:r>
              <a:rPr lang="pt-BR" dirty="0"/>
              <a:t>Duas classificações</a:t>
            </a:r>
          </a:p>
          <a:p>
            <a:pPr lvl="1" algn="just"/>
            <a:r>
              <a:rPr lang="pt-BR" dirty="0"/>
              <a:t>Normal</a:t>
            </a:r>
          </a:p>
          <a:p>
            <a:pPr lvl="1" algn="just"/>
            <a:r>
              <a:rPr lang="pt-BR" dirty="0"/>
              <a:t>Prioridade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C1B66B-7210-42FD-9FBC-9975DCDA4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965" y="2919095"/>
            <a:ext cx="5012635" cy="287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6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7277F92-8F39-4DA0-BB31-E50497C153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0" t="15844" r="36006" b="52048"/>
          <a:stretch/>
        </p:blipFill>
        <p:spPr>
          <a:xfrm>
            <a:off x="5295900" y="3133286"/>
            <a:ext cx="6008205" cy="2657914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C87F9DF2-46D2-44EA-9697-DA8F8C0005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864" y="3826992"/>
            <a:ext cx="760279" cy="635251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F2E00DDE-74AD-4127-BFF1-F145D3A16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073" y="3381199"/>
            <a:ext cx="760279" cy="635251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0D95E92E-7B79-4CD6-A1B3-0EF34A6B99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707" y="4779868"/>
            <a:ext cx="760279" cy="635251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1BFD11FB-E2EB-457D-8E11-46A7C982C8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321" y="4974084"/>
            <a:ext cx="760279" cy="635251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99A4DB3F-F34E-4CC4-B077-3A5804C12C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568" y="4144617"/>
            <a:ext cx="760279" cy="63525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C146DEB-6A92-4EA7-82B3-C9FBF141C167}"/>
              </a:ext>
            </a:extLst>
          </p:cNvPr>
          <p:cNvSpPr txBox="1">
            <a:spLocks/>
          </p:cNvSpPr>
          <p:nvPr/>
        </p:nvSpPr>
        <p:spPr>
          <a:xfrm>
            <a:off x="1295400" y="513358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2 – Envio de correspondências</a:t>
            </a: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27B0153E-6A77-4E73-A3C0-50B550D1B57E}"/>
              </a:ext>
            </a:extLst>
          </p:cNvPr>
          <p:cNvSpPr txBox="1">
            <a:spLocks/>
          </p:cNvSpPr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Algoritmo de decisão</a:t>
            </a:r>
          </a:p>
          <a:p>
            <a:pPr lvl="1" algn="just"/>
            <a:r>
              <a:rPr lang="pt-BR" dirty="0"/>
              <a:t>Critérios de escolha de correspondência, drone e etc.</a:t>
            </a:r>
          </a:p>
          <a:p>
            <a:pPr algn="just"/>
            <a:r>
              <a:rPr lang="pt-BR" dirty="0"/>
              <a:t>Percurso</a:t>
            </a:r>
          </a:p>
          <a:p>
            <a:pPr algn="just"/>
            <a:r>
              <a:rPr lang="pt-BR" dirty="0"/>
              <a:t>Drones monitorados via GPS</a:t>
            </a:r>
          </a:p>
        </p:txBody>
      </p:sp>
    </p:spTree>
    <p:extLst>
      <p:ext uri="{BB962C8B-B14F-4D97-AF65-F5344CB8AC3E}">
        <p14:creationId xmlns:p14="http://schemas.microsoft.com/office/powerpoint/2010/main" val="424901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7DF96-B43E-4646-982B-094EE0CF6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 – Entrega da correspondência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8E4604-37F1-408D-9E0B-4E26A0FFC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Ao término de uma entrega, o drone sinalizará ao sistema, onde este, por sua vez, registrará a mesma</a:t>
            </a:r>
          </a:p>
          <a:p>
            <a:pPr algn="just"/>
            <a:r>
              <a:rPr lang="pt-BR" dirty="0"/>
              <a:t>O drone retorna a o seu ponto de origem</a:t>
            </a:r>
          </a:p>
        </p:txBody>
      </p:sp>
    </p:spTree>
    <p:extLst>
      <p:ext uri="{BB962C8B-B14F-4D97-AF65-F5344CB8AC3E}">
        <p14:creationId xmlns:p14="http://schemas.microsoft.com/office/powerpoint/2010/main" val="165444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8DF5AAD-9CCD-431A-B9B5-16B8A199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0338BFB-5160-44CB-9CC7-FC3FE278E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F6BC5CC-B0C8-4F2C-94B0-6402634CF1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0"/>
          <a:stretch/>
        </p:blipFill>
        <p:spPr>
          <a:xfrm>
            <a:off x="7661190" y="3428841"/>
            <a:ext cx="4154339" cy="238728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DED3A5B-FEB5-4530-AE20-6593F0561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289" y="801677"/>
            <a:ext cx="2865997" cy="525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4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965C2C5-74B4-4096-871B-CF79E8A87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5DF7AF0-39D3-4296-96E6-657120CBF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err="1"/>
              <a:t>ProjectAvoe</a:t>
            </a:r>
            <a:endParaRPr lang="pt-BR" dirty="0"/>
          </a:p>
          <a:p>
            <a:pPr algn="just"/>
            <a:r>
              <a:rPr lang="pt-BR" dirty="0"/>
              <a:t>Cadastrados</a:t>
            </a:r>
          </a:p>
          <a:p>
            <a:pPr algn="just"/>
            <a:r>
              <a:rPr lang="pt-BR" dirty="0" err="1"/>
              <a:t>Usuario</a:t>
            </a:r>
            <a:endParaRPr lang="pt-BR" dirty="0"/>
          </a:p>
          <a:p>
            <a:pPr algn="just"/>
            <a:r>
              <a:rPr lang="pt-BR" dirty="0"/>
              <a:t>Encomenda</a:t>
            </a:r>
          </a:p>
          <a:p>
            <a:pPr algn="just"/>
            <a:r>
              <a:rPr lang="pt-BR" dirty="0"/>
              <a:t>Drone</a:t>
            </a:r>
          </a:p>
          <a:p>
            <a:pPr algn="just"/>
            <a:r>
              <a:rPr lang="pt-BR" dirty="0"/>
              <a:t>Casa</a:t>
            </a:r>
          </a:p>
          <a:p>
            <a:pPr algn="just"/>
            <a:r>
              <a:rPr lang="pt-BR" dirty="0" err="1"/>
              <a:t>ListaDinamica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5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494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219112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98982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E6469-3716-4580-B40F-D7268A948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 mão em mão...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E5A5C4-7182-4648-873B-5074745B9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677" y="2824330"/>
            <a:ext cx="7615451" cy="492076"/>
          </a:xfrm>
        </p:spPr>
        <p:txBody>
          <a:bodyPr numCol="3">
            <a:normAutofit/>
          </a:bodyPr>
          <a:lstStyle/>
          <a:p>
            <a:pPr>
              <a:buFont typeface="Wingdings 2" panose="05020102010507070707" pitchFamily="18" charset="2"/>
              <a:buChar char="u"/>
            </a:pPr>
            <a:r>
              <a:rPr lang="pt-BR" dirty="0">
                <a:sym typeface="Wingdings 2" panose="05020102010507070707" pitchFamily="18" charset="2"/>
              </a:rPr>
              <a:t>Recebimento</a:t>
            </a:r>
          </a:p>
          <a:p>
            <a:pPr>
              <a:buFont typeface="Wingdings 2" panose="05020102010507070707" pitchFamily="18" charset="2"/>
              <a:buChar char="v"/>
            </a:pPr>
            <a:r>
              <a:rPr lang="pt-BR" dirty="0">
                <a:sym typeface="Wingdings 2" panose="05020102010507070707" pitchFamily="18" charset="2"/>
              </a:rPr>
              <a:t>Separação</a:t>
            </a:r>
          </a:p>
          <a:p>
            <a:pPr>
              <a:buFont typeface="Wingdings 2" panose="05020102010507070707" pitchFamily="18" charset="2"/>
              <a:buChar char="w"/>
            </a:pPr>
            <a:r>
              <a:rPr lang="pt-BR" dirty="0">
                <a:sym typeface="Wingdings 2" panose="05020102010507070707" pitchFamily="18" charset="2"/>
              </a:rPr>
              <a:t>Entrega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F9942F-3F8F-4666-928F-6650255176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101" y="3775122"/>
            <a:ext cx="3850584" cy="201607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ADD4444-8853-465E-998E-74B0553B344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09" b="47"/>
          <a:stretch/>
        </p:blipFill>
        <p:spPr>
          <a:xfrm>
            <a:off x="6431867" y="3775122"/>
            <a:ext cx="3850584" cy="2016078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44B134D1-9083-4F06-BEA6-4CD05B31C71D}"/>
              </a:ext>
            </a:extLst>
          </p:cNvPr>
          <p:cNvSpPr txBox="1">
            <a:spLocks/>
          </p:cNvSpPr>
          <p:nvPr/>
        </p:nvSpPr>
        <p:spPr>
          <a:xfrm>
            <a:off x="1295400" y="1990762"/>
            <a:ext cx="8012373" cy="489044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ym typeface="Wingdings 2" panose="05020102010507070707" pitchFamily="18" charset="2"/>
              </a:rPr>
              <a:t>...até chegar em nossas casas</a:t>
            </a:r>
          </a:p>
        </p:txBody>
      </p:sp>
    </p:spTree>
    <p:extLst>
      <p:ext uri="{BB962C8B-B14F-4D97-AF65-F5344CB8AC3E}">
        <p14:creationId xmlns:p14="http://schemas.microsoft.com/office/powerpoint/2010/main" val="310199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E7AA3E6-773C-4FA9-AF75-B86D7A4160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8" r="70109"/>
          <a:stretch/>
        </p:blipFill>
        <p:spPr>
          <a:xfrm>
            <a:off x="1444487" y="-1"/>
            <a:ext cx="2199862" cy="188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372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BFE6F62-89CC-4EA9-A31F-82F373A44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591" y="546242"/>
            <a:ext cx="9601200" cy="1142385"/>
          </a:xfrm>
        </p:spPr>
        <p:txBody>
          <a:bodyPr/>
          <a:lstStyle/>
          <a:p>
            <a:r>
              <a:rPr lang="pt-BR" dirty="0"/>
              <a:t>Mas e em grandes condomínios?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A3300F5D-5CF9-496C-B32C-C8884DAA7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755" y="2521121"/>
            <a:ext cx="4813852" cy="313939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“Temos 600 moradores e, em tese, nós deveríamos ter mais de 12 horas desse tipo de prestação de serviço. [...] Por mês, os Correios deixam uma média de 50 mil correspondências e todas vão direto para um centro de distribuição, com oito funcionários. [...]” </a:t>
            </a:r>
          </a:p>
          <a:p>
            <a:pPr marL="274320" lvl="1" indent="0" algn="just">
              <a:buNone/>
            </a:pPr>
            <a:r>
              <a:rPr lang="pt-BR" dirty="0"/>
              <a:t>		           - Wilson </a:t>
            </a:r>
            <a:r>
              <a:rPr lang="pt-BR" dirty="0" err="1"/>
              <a:t>Favieri</a:t>
            </a:r>
            <a:r>
              <a:rPr lang="pt-BR" dirty="0"/>
              <a:t> Filho</a:t>
            </a:r>
            <a:r>
              <a:rPr lang="pt-BR" baseline="30000" dirty="0"/>
              <a:t>1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mesmo se aplica a condomínios horizontais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8342D26-D7D2-4C48-8378-F88CA854E7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1" b="14056"/>
          <a:stretch/>
        </p:blipFill>
        <p:spPr>
          <a:xfrm>
            <a:off x="7059195" y="2190750"/>
            <a:ext cx="800659" cy="5788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37154F7-E095-4E61-B3A1-2D170D87E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476" y="2086131"/>
            <a:ext cx="763655" cy="553795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7539D6E-4D46-4832-8A49-1D51A0C703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790" y="2683550"/>
            <a:ext cx="442143" cy="320638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7045241-F99C-4014-8C4D-5B5CB1B725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757" y="3418449"/>
            <a:ext cx="518552" cy="376049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1D00D6D-637A-4537-BEA0-FB0E362C2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417" y="2790373"/>
            <a:ext cx="629134" cy="456242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7BFE658-7C98-4ECF-B458-6CF59D9A8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305" y="4064963"/>
            <a:ext cx="996342" cy="722538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32E3E65-A884-4D5A-A7CD-E2F9A2642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466" y="4476024"/>
            <a:ext cx="629134" cy="456242"/>
          </a:xfrm>
          <a:prstGeom prst="rect">
            <a:avLst/>
          </a:prstGeom>
          <a:solidFill>
            <a:srgbClr val="0070C0"/>
          </a:solidFill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7417AA8-AA15-49CF-877E-9C6E106EE6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307" y="3554765"/>
            <a:ext cx="492953" cy="357484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5286B40-2303-4BE8-ACE2-7B0EF60D4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364" y="5120592"/>
            <a:ext cx="629134" cy="456242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E58DE8F-4D0E-4020-A729-97596F83D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747" y="2925028"/>
            <a:ext cx="629134" cy="456242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701DC9E3-3254-4E79-9081-565A21FC9C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662" y="3345788"/>
            <a:ext cx="434178" cy="314861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AC1BE348-A6EB-4083-A386-9CA7BC40A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855" y="3262213"/>
            <a:ext cx="853366" cy="6188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9F1A950C-F04B-4232-9044-E9191247A4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51" y="4338481"/>
            <a:ext cx="501939" cy="364001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0EFA4565-1917-4D83-A1A2-4F8609791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648" y="3612295"/>
            <a:ext cx="659857" cy="478522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F208E819-AA63-49C8-ACE8-114D71937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669" y="4098510"/>
            <a:ext cx="639330" cy="463636"/>
          </a:xfrm>
          <a:prstGeom prst="rect">
            <a:avLst/>
          </a:prstGeom>
          <a:solidFill>
            <a:srgbClr val="0070C0"/>
          </a:solidFill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9DC4E34D-7112-467D-AB33-4FEDBD0B3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134" y="5015269"/>
            <a:ext cx="629134" cy="456242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E3BDCD7F-630C-4323-BE47-0A9728C89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720" y="4348372"/>
            <a:ext cx="803413" cy="582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33F95186-82C8-46B2-B2D8-891289685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840" y="5068300"/>
            <a:ext cx="360888" cy="261712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C4CE00C0-597A-4F4E-A7CE-B4CCBA355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588" y="2080110"/>
            <a:ext cx="629134" cy="456242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30" name="Espaço Reservado para Rodapé 29">
            <a:extLst>
              <a:ext uri="{FF2B5EF4-FFF2-40B4-BE49-F238E27FC236}">
                <a16:creationId xmlns:a16="http://schemas.microsoft.com/office/drawing/2014/main" id="{98D93672-1AD1-435B-87FA-02F8FD86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289679"/>
            <a:ext cx="8839199" cy="220127"/>
          </a:xfrm>
        </p:spPr>
        <p:txBody>
          <a:bodyPr/>
          <a:lstStyle/>
          <a:p>
            <a:r>
              <a:rPr lang="pt-BR" dirty="0"/>
              <a:t>1. Dados segundo o G1. Disponível em: </a:t>
            </a:r>
            <a:r>
              <a:rPr lang="pt-BR" dirty="0">
                <a:hlinkClick r:id="rId4"/>
              </a:rPr>
              <a:t>http://g1.globo.com/bomdiabrasil/0,,MUL1330819-16020,00-ENTREGA+DA+CORRESPONDENCIA+E+PROBLEMA+NOS+CONDOMINIOS.html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528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8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300"/>
                            </p:stCondLst>
                            <p:childTnLst>
                              <p:par>
                                <p:cTn id="4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800"/>
                            </p:stCondLst>
                            <p:childTnLst>
                              <p:par>
                                <p:cTn id="5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300"/>
                            </p:stCondLst>
                            <p:childTnLst>
                              <p:par>
                                <p:cTn id="5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800"/>
                            </p:stCondLst>
                            <p:childTnLst>
                              <p:par>
                                <p:cTn id="6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300"/>
                            </p:stCondLst>
                            <p:childTnLst>
                              <p:par>
                                <p:cTn id="6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800"/>
                            </p:stCondLst>
                            <p:childTnLst>
                              <p:par>
                                <p:cTn id="6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300"/>
                            </p:stCondLst>
                            <p:childTnLst>
                              <p:par>
                                <p:cTn id="7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800"/>
                            </p:stCondLst>
                            <p:childTnLst>
                              <p:par>
                                <p:cTn id="7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1300"/>
                            </p:stCondLst>
                            <p:childTnLst>
                              <p:par>
                                <p:cTn id="8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1800"/>
                            </p:stCondLst>
                            <p:childTnLst>
                              <p:par>
                                <p:cTn id="8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300"/>
                            </p:stCondLst>
                            <p:childTnLst>
                              <p:par>
                                <p:cTn id="8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800"/>
                            </p:stCondLst>
                            <p:childTnLst>
                              <p:par>
                                <p:cTn id="9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3300"/>
                            </p:stCondLst>
                            <p:childTnLst>
                              <p:par>
                                <p:cTn id="9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3800"/>
                            </p:stCondLst>
                            <p:childTnLst>
                              <p:par>
                                <p:cTn id="10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4300"/>
                            </p:stCondLst>
                            <p:childTnLst>
                              <p:par>
                                <p:cTn id="10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4800"/>
                            </p:stCondLst>
                            <p:childTnLst>
                              <p:par>
                                <p:cTn id="10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300"/>
                            </p:stCondLst>
                            <p:childTnLst>
                              <p:par>
                                <p:cTn id="1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800"/>
                            </p:stCondLst>
                            <p:childTnLst>
                              <p:par>
                                <p:cTn id="1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6300"/>
                            </p:stCondLst>
                            <p:childTnLst>
                              <p:par>
                                <p:cTn id="1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6800"/>
                            </p:stCondLst>
                            <p:childTnLst>
                              <p:par>
                                <p:cTn id="1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7300"/>
                            </p:stCondLst>
                            <p:childTnLst>
                              <p:par>
                                <p:cTn id="1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7800"/>
                            </p:stCondLst>
                            <p:childTnLst>
                              <p:par>
                                <p:cTn id="13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8300"/>
                            </p:stCondLst>
                            <p:childTnLst>
                              <p:par>
                                <p:cTn id="1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8800"/>
                            </p:stCondLst>
                            <p:childTnLst>
                              <p:par>
                                <p:cTn id="1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9300"/>
                            </p:stCondLst>
                            <p:childTnLst>
                              <p:par>
                                <p:cTn id="1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9800"/>
                            </p:stCondLst>
                            <p:childTnLst>
                              <p:par>
                                <p:cTn id="14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0300"/>
                            </p:stCondLst>
                            <p:childTnLst>
                              <p:par>
                                <p:cTn id="15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5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800"/>
                            </p:stCondLst>
                            <p:childTnLst>
                              <p:par>
                                <p:cTn id="15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9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1300"/>
                            </p:stCondLst>
                            <p:childTnLst>
                              <p:par>
                                <p:cTn id="16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3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1800"/>
                            </p:stCondLst>
                            <p:childTnLst>
                              <p:par>
                                <p:cTn id="16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2300"/>
                            </p:stCondLst>
                            <p:childTnLst>
                              <p:par>
                                <p:cTn id="16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2800"/>
                            </p:stCondLst>
                            <p:childTnLst>
                              <p:par>
                                <p:cTn id="17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5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3300"/>
                            </p:stCondLst>
                            <p:childTnLst>
                              <p:par>
                                <p:cTn id="17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3800"/>
                            </p:stCondLst>
                            <p:childTnLst>
                              <p:par>
                                <p:cTn id="18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4300"/>
                            </p:stCondLst>
                            <p:childTnLst>
                              <p:par>
                                <p:cTn id="18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4800"/>
                            </p:stCondLst>
                            <p:childTnLst>
                              <p:par>
                                <p:cTn id="18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5300"/>
                            </p:stCondLst>
                            <p:childTnLst>
                              <p:par>
                                <p:cTn id="19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5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5800"/>
                            </p:stCondLst>
                            <p:childTnLst>
                              <p:par>
                                <p:cTn id="19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6300"/>
                            </p:stCondLst>
                            <p:childTnLst>
                              <p:par>
                                <p:cTn id="20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3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6800"/>
                            </p:stCondLst>
                            <p:childTnLst>
                              <p:par>
                                <p:cTn id="20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7300"/>
                            </p:stCondLst>
                            <p:childTnLst>
                              <p:par>
                                <p:cTn id="20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7800"/>
                            </p:stCondLst>
                            <p:childTnLst>
                              <p:par>
                                <p:cTn id="2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8300"/>
                            </p:stCondLst>
                            <p:childTnLst>
                              <p:par>
                                <p:cTn id="2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9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8800"/>
                            </p:stCondLst>
                            <p:childTnLst>
                              <p:par>
                                <p:cTn id="2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9300"/>
                            </p:stCondLst>
                            <p:childTnLst>
                              <p:par>
                                <p:cTn id="2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9800"/>
                            </p:stCondLst>
                            <p:childTnLst>
                              <p:par>
                                <p:cTn id="2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1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30300"/>
                            </p:stCondLst>
                            <p:childTnLst>
                              <p:par>
                                <p:cTn id="23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5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30800"/>
                            </p:stCondLst>
                            <p:childTnLst>
                              <p:par>
                                <p:cTn id="2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31300"/>
                            </p:stCondLst>
                            <p:childTnLst>
                              <p:par>
                                <p:cTn id="2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3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31800"/>
                            </p:stCondLst>
                            <p:childTnLst>
                              <p:par>
                                <p:cTn id="2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32300"/>
                            </p:stCondLst>
                            <p:childTnLst>
                              <p:par>
                                <p:cTn id="24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1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32800"/>
                            </p:stCondLst>
                            <p:childTnLst>
                              <p:par>
                                <p:cTn id="25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33300"/>
                            </p:stCondLst>
                            <p:childTnLst>
                              <p:par>
                                <p:cTn id="25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33800"/>
                            </p:stCondLst>
                            <p:childTnLst>
                              <p:par>
                                <p:cTn id="26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34300"/>
                            </p:stCondLst>
                            <p:childTnLst>
                              <p:par>
                                <p:cTn id="26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34800"/>
                            </p:stCondLst>
                            <p:childTnLst>
                              <p:par>
                                <p:cTn id="26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1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D09A3-EDAB-449D-8AA2-10AD398C3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que ninguém quer...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8EC350-C8A5-4155-99BD-12E702E94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3002508"/>
            <a:ext cx="4859740" cy="2761397"/>
          </a:xfrm>
        </p:spPr>
        <p:txBody>
          <a:bodyPr/>
          <a:lstStyle/>
          <a:p>
            <a:pPr algn="just"/>
            <a:r>
              <a:rPr lang="pt-BR" dirty="0"/>
              <a:t>Demora</a:t>
            </a:r>
          </a:p>
          <a:p>
            <a:pPr algn="just"/>
            <a:r>
              <a:rPr lang="pt-BR" dirty="0"/>
              <a:t>Entrega no endereço/local errado</a:t>
            </a:r>
          </a:p>
          <a:p>
            <a:pPr algn="just"/>
            <a:r>
              <a:rPr lang="pt-BR" dirty="0"/>
              <a:t>Perca de correspondências e de encomendas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91F61B-9600-4D67-A0D0-2DBFC533F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670" y="2750806"/>
            <a:ext cx="4127930" cy="235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3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ço Reservado para Imagem 13">
            <a:extLst>
              <a:ext uri="{FF2B5EF4-FFF2-40B4-BE49-F238E27FC236}">
                <a16:creationId xmlns:a16="http://schemas.microsoft.com/office/drawing/2014/main" id="{4BA17A4A-6E28-44C7-843C-FC7364C9B0A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0" t="-2" r="17098" b="2"/>
          <a:stretch/>
        </p:blipFill>
        <p:spPr>
          <a:xfrm>
            <a:off x="4412" y="-159"/>
            <a:ext cx="7315200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1501B21-2D05-41EC-A892-A26D7CBF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Project Avoe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60C08D6-7083-4C61-A59F-6873F7A754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0"/>
          <a:stretch/>
        </p:blipFill>
        <p:spPr>
          <a:xfrm>
            <a:off x="7661190" y="3428841"/>
            <a:ext cx="4154339" cy="238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08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 invX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847712CF-DCBB-4630-AF42-A89CEE84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  <p:sp>
        <p:nvSpPr>
          <p:cNvPr id="40" name="Seta: para a Direita 39">
            <a:extLst>
              <a:ext uri="{FF2B5EF4-FFF2-40B4-BE49-F238E27FC236}">
                <a16:creationId xmlns:a16="http://schemas.microsoft.com/office/drawing/2014/main" id="{AE7623F8-0B87-4BF0-BC53-41ADE34B0ABB}"/>
              </a:ext>
            </a:extLst>
          </p:cNvPr>
          <p:cNvSpPr/>
          <p:nvPr/>
        </p:nvSpPr>
        <p:spPr>
          <a:xfrm>
            <a:off x="1577008" y="5469007"/>
            <a:ext cx="9115287" cy="545915"/>
          </a:xfrm>
          <a:prstGeom prst="rightArrow">
            <a:avLst>
              <a:gd name="adj1" fmla="val 40290"/>
              <a:gd name="adj2" fmla="val 154383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Ordem de desenvolvimento</a:t>
            </a:r>
            <a:endParaRPr lang="pt-BR" sz="1600" dirty="0"/>
          </a:p>
        </p:txBody>
      </p: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90F28C7C-6D6D-429E-A6FF-5DB14CA4AD76}"/>
              </a:ext>
            </a:extLst>
          </p:cNvPr>
          <p:cNvGrpSpPr/>
          <p:nvPr/>
        </p:nvGrpSpPr>
        <p:grpSpPr>
          <a:xfrm>
            <a:off x="1499704" y="1159689"/>
            <a:ext cx="9911244" cy="4157229"/>
            <a:chOff x="1499704" y="1369239"/>
            <a:chExt cx="9911244" cy="4157229"/>
          </a:xfrm>
        </p:grpSpPr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DCB98CF6-F9B4-418B-B745-C69ED729A52D}"/>
                </a:ext>
              </a:extLst>
            </p:cNvPr>
            <p:cNvGrpSpPr/>
            <p:nvPr/>
          </p:nvGrpSpPr>
          <p:grpSpPr>
            <a:xfrm>
              <a:off x="1499704" y="1667509"/>
              <a:ext cx="9192591" cy="3858959"/>
              <a:chOff x="1295400" y="1667198"/>
              <a:chExt cx="9192591" cy="3858959"/>
            </a:xfrm>
          </p:grpSpPr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id="{F615B93A-F5AC-4E03-A4B2-2B0B08D86088}"/>
                  </a:ext>
                </a:extLst>
              </p:cNvPr>
              <p:cNvGrpSpPr/>
              <p:nvPr/>
            </p:nvGrpSpPr>
            <p:grpSpPr>
              <a:xfrm>
                <a:off x="1295400" y="1667198"/>
                <a:ext cx="9192591" cy="3858959"/>
                <a:chOff x="1499704" y="1099930"/>
                <a:chExt cx="9192591" cy="4972142"/>
              </a:xfrm>
            </p:grpSpPr>
            <p:graphicFrame>
              <p:nvGraphicFramePr>
                <p:cNvPr id="10" name="Diagrama 9">
                  <a:extLst>
                    <a:ext uri="{FF2B5EF4-FFF2-40B4-BE49-F238E27FC236}">
                      <a16:creationId xmlns:a16="http://schemas.microsoft.com/office/drawing/2014/main" id="{252059CF-8D1B-4AEA-A8CB-F4347595605F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116826496"/>
                    </p:ext>
                  </p:extLst>
                </p:nvPr>
              </p:nvGraphicFramePr>
              <p:xfrm>
                <a:off x="1499704" y="1099930"/>
                <a:ext cx="9192591" cy="4972142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cxnSp>
              <p:nvCxnSpPr>
                <p:cNvPr id="38" name="Conector reto 37">
                  <a:extLst>
                    <a:ext uri="{FF2B5EF4-FFF2-40B4-BE49-F238E27FC236}">
                      <a16:creationId xmlns:a16="http://schemas.microsoft.com/office/drawing/2014/main" id="{83240FBA-F32D-4D83-A510-7F059F901DA5}"/>
                    </a:ext>
                  </a:extLst>
                </p:cNvPr>
                <p:cNvCxnSpPr/>
                <p:nvPr/>
              </p:nvCxnSpPr>
              <p:spPr>
                <a:xfrm flipV="1">
                  <a:off x="8216348" y="3697356"/>
                  <a:ext cx="715617" cy="1457740"/>
                </a:xfrm>
                <a:prstGeom prst="line">
                  <a:avLst/>
                </a:prstGeom>
                <a:ln w="9525" cap="flat" cmpd="sng" algn="ctr">
                  <a:solidFill>
                    <a:srgbClr val="C0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" name="Conector reto 41">
                <a:extLst>
                  <a:ext uri="{FF2B5EF4-FFF2-40B4-BE49-F238E27FC236}">
                    <a16:creationId xmlns:a16="http://schemas.microsoft.com/office/drawing/2014/main" id="{5D712535-8E10-492C-8C21-4A6DE12F77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12044" y="3683102"/>
                <a:ext cx="715616" cy="676863"/>
              </a:xfrm>
              <a:prstGeom prst="line">
                <a:avLst/>
              </a:prstGeom>
              <a:ln w="9525" cap="flat" cmpd="sng" algn="ctr">
                <a:solidFill>
                  <a:srgbClr val="FFC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712C4EE0-54F4-4B33-AF13-73A0058A46C1}"/>
                </a:ext>
              </a:extLst>
            </p:cNvPr>
            <p:cNvSpPr/>
            <p:nvPr/>
          </p:nvSpPr>
          <p:spPr>
            <a:xfrm>
              <a:off x="8918159" y="1388470"/>
              <a:ext cx="238539" cy="238539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CD500396-82CB-4EFE-ABB3-5D5C27B471BC}"/>
                </a:ext>
              </a:extLst>
            </p:cNvPr>
            <p:cNvSpPr/>
            <p:nvPr/>
          </p:nvSpPr>
          <p:spPr>
            <a:xfrm>
              <a:off x="8918159" y="1677051"/>
              <a:ext cx="238539" cy="238539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F056A04B-133C-4A48-B441-FB43E04F5B62}"/>
                </a:ext>
              </a:extLst>
            </p:cNvPr>
            <p:cNvSpPr/>
            <p:nvPr/>
          </p:nvSpPr>
          <p:spPr>
            <a:xfrm>
              <a:off x="8918159" y="1965632"/>
              <a:ext cx="238539" cy="238539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F1BA87B5-AC4D-4E2F-ACF4-BC6A2FA17112}"/>
                </a:ext>
              </a:extLst>
            </p:cNvPr>
            <p:cNvSpPr txBox="1"/>
            <p:nvPr/>
          </p:nvSpPr>
          <p:spPr>
            <a:xfrm>
              <a:off x="9156698" y="1369239"/>
              <a:ext cx="2254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Pronto</a:t>
              </a: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D823A9FC-1FB4-4C1C-A081-D3268497CFCB}"/>
                </a:ext>
              </a:extLst>
            </p:cNvPr>
            <p:cNvSpPr txBox="1"/>
            <p:nvPr/>
          </p:nvSpPr>
          <p:spPr>
            <a:xfrm>
              <a:off x="9156698" y="1654014"/>
              <a:ext cx="2254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Em desenvolvimento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215ED73A-83B6-44B2-99C4-94639EDB7646}"/>
                </a:ext>
              </a:extLst>
            </p:cNvPr>
            <p:cNvSpPr txBox="1"/>
            <p:nvPr/>
          </p:nvSpPr>
          <p:spPr>
            <a:xfrm>
              <a:off x="9156698" y="1946401"/>
              <a:ext cx="2254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Próximos passos</a:t>
              </a: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B0EDD868-BA62-45E9-B47F-51927CA0A8C7}"/>
                </a:ext>
              </a:extLst>
            </p:cNvPr>
            <p:cNvCxnSpPr/>
            <p:nvPr/>
          </p:nvCxnSpPr>
          <p:spPr>
            <a:xfrm flipV="1">
              <a:off x="8944323" y="2248459"/>
              <a:ext cx="177800" cy="177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9DC9A88F-5E5B-4017-884E-841E772D4DA3}"/>
                </a:ext>
              </a:extLst>
            </p:cNvPr>
            <p:cNvCxnSpPr/>
            <p:nvPr/>
          </p:nvCxnSpPr>
          <p:spPr>
            <a:xfrm flipV="1">
              <a:off x="8944323" y="2470547"/>
              <a:ext cx="177800" cy="1778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FB52C424-E6C7-4B19-8EB3-CBFD8CF3A663}"/>
                </a:ext>
              </a:extLst>
            </p:cNvPr>
            <p:cNvSpPr txBox="1"/>
            <p:nvPr/>
          </p:nvSpPr>
          <p:spPr>
            <a:xfrm>
              <a:off x="9156698" y="2201079"/>
              <a:ext cx="2254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Diretamente relacionada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F933D50C-AD63-4BE3-90F6-F82EBF5D3EDD}"/>
                </a:ext>
              </a:extLst>
            </p:cNvPr>
            <p:cNvSpPr txBox="1"/>
            <p:nvPr/>
          </p:nvSpPr>
          <p:spPr>
            <a:xfrm>
              <a:off x="9156698" y="2426259"/>
              <a:ext cx="2254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Indiretamente relacionada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417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AFD4295-853C-4B71-A3AF-7D0A28AE1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projeto?</a:t>
            </a:r>
          </a:p>
        </p:txBody>
      </p:sp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75EE92D1-9761-4783-9517-3352189A1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1066799"/>
          </a:xfrm>
        </p:spPr>
        <p:txBody>
          <a:bodyPr/>
          <a:lstStyle/>
          <a:p>
            <a:pPr algn="just"/>
            <a:r>
              <a:rPr lang="pt-BR" dirty="0"/>
              <a:t>Automatização das entregas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FBC38C73-836B-482A-8200-ED95F77C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240578"/>
            <a:ext cx="9601200" cy="1142385"/>
          </a:xfrm>
        </p:spPr>
        <p:txBody>
          <a:bodyPr/>
          <a:lstStyle/>
          <a:p>
            <a:r>
              <a:rPr lang="pt-BR" dirty="0"/>
              <a:t>Como?</a:t>
            </a:r>
          </a:p>
        </p:txBody>
      </p:sp>
      <p:sp>
        <p:nvSpPr>
          <p:cNvPr id="6" name="Espaço Reservado para Imagem 1">
            <a:extLst>
              <a:ext uri="{FF2B5EF4-FFF2-40B4-BE49-F238E27FC236}">
                <a16:creationId xmlns:a16="http://schemas.microsoft.com/office/drawing/2014/main" id="{8ABC0B6B-DA3F-4444-A413-FF23DCE51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3642340"/>
            <a:ext cx="9601200" cy="1066799"/>
          </a:xfrm>
        </p:spPr>
        <p:txBody>
          <a:bodyPr/>
          <a:lstStyle/>
          <a:p>
            <a:pPr algn="just"/>
            <a:r>
              <a:rPr lang="pt-BR" dirty="0"/>
              <a:t>Por meio de </a:t>
            </a:r>
            <a:r>
              <a:rPr lang="pt-BR" dirty="0" err="1"/>
              <a:t>UAV’s</a:t>
            </a:r>
            <a:r>
              <a:rPr lang="pt-BR" dirty="0"/>
              <a:t> (</a:t>
            </a:r>
            <a:r>
              <a:rPr lang="pt-BR" i="1" dirty="0" err="1"/>
              <a:t>Unmanned</a:t>
            </a:r>
            <a:r>
              <a:rPr lang="pt-BR" i="1" dirty="0"/>
              <a:t> </a:t>
            </a:r>
            <a:r>
              <a:rPr lang="pt-BR" i="1" dirty="0" err="1"/>
              <a:t>Aerial</a:t>
            </a:r>
            <a:r>
              <a:rPr lang="pt-BR" i="1" dirty="0"/>
              <a:t> </a:t>
            </a:r>
            <a:r>
              <a:rPr lang="pt-BR" i="1" dirty="0" err="1"/>
              <a:t>Vehicles</a:t>
            </a:r>
            <a:r>
              <a:rPr lang="pt-BR" dirty="0"/>
              <a:t>), mais conhecidos como drones</a:t>
            </a:r>
          </a:p>
        </p:txBody>
      </p:sp>
    </p:spTree>
    <p:extLst>
      <p:ext uri="{BB962C8B-B14F-4D97-AF65-F5344CB8AC3E}">
        <p14:creationId xmlns:p14="http://schemas.microsoft.com/office/powerpoint/2010/main" val="380216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F313B-2616-4875-82D3-23D5C46C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especificamente...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BB67F8-676A-4468-983D-10D4578D0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000250"/>
            <a:ext cx="9601200" cy="3219450"/>
          </a:xfrm>
        </p:spPr>
        <p:txBody>
          <a:bodyPr/>
          <a:lstStyle/>
          <a:p>
            <a:pPr algn="just"/>
            <a:r>
              <a:rPr lang="pt-BR" dirty="0"/>
              <a:t>Gerenciar e automatizar a logística da entrega de correspondências e de encomendas de forma automática, rápida, inteligente e eficiente, em locais delimitados de acordo com as necessidades do cliente.</a:t>
            </a:r>
          </a:p>
          <a:p>
            <a:pPr marL="0" indent="0" algn="just">
              <a:buNone/>
            </a:pPr>
            <a:endParaRPr lang="pt-BR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DB8189FF-2D28-475D-8FA4-C26C819F33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1049173"/>
              </p:ext>
            </p:extLst>
          </p:nvPr>
        </p:nvGraphicFramePr>
        <p:xfrm>
          <a:off x="1144103" y="3348566"/>
          <a:ext cx="5102225" cy="2309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09E309CB-FFB2-4981-909B-6D1C0E5707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384" y="3374620"/>
            <a:ext cx="4367919" cy="22832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18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8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A8CFF-3D78-43BA-9A99-82DDEB0A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Clientes em potencial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BFB1FF-96BC-4292-8BC6-DB1BABB6F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Condomínios horizontais e verticais</a:t>
            </a:r>
          </a:p>
          <a:p>
            <a:pPr lvl="1" algn="just"/>
            <a:r>
              <a:rPr lang="pt-BR" dirty="0"/>
              <a:t>Residenciais</a:t>
            </a:r>
          </a:p>
          <a:p>
            <a:pPr lvl="1" algn="just"/>
            <a:r>
              <a:rPr lang="pt-BR" dirty="0"/>
              <a:t>Comerciais</a:t>
            </a:r>
          </a:p>
          <a:p>
            <a:pPr lvl="1" algn="just"/>
            <a:r>
              <a:rPr lang="pt-BR" dirty="0"/>
              <a:t>Industriais</a:t>
            </a:r>
          </a:p>
          <a:p>
            <a:pPr algn="just"/>
            <a:r>
              <a:rPr lang="pt-BR" dirty="0"/>
              <a:t>Instituições públicas e privadas</a:t>
            </a:r>
          </a:p>
          <a:p>
            <a:pPr algn="just"/>
            <a:r>
              <a:rPr lang="pt-BR" dirty="0"/>
              <a:t>Outros interessados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CD43C7E-935E-4B4D-8AEC-5CA04BD3B5B4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575" y="4610009"/>
            <a:ext cx="1169686" cy="116968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88F7C8B-2D53-496F-A74E-E51066338CA3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88" y="4610009"/>
            <a:ext cx="1169686" cy="116968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85365F4-0B58-4056-8F78-01EB89A36E18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914" y="4621514"/>
            <a:ext cx="1169686" cy="1169686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9812B26-86CE-40CD-808B-FA1AA4AEC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01" y="4621514"/>
            <a:ext cx="1169686" cy="1169686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246FB9E5-6187-41A6-8991-4F064B35D5D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01" y="4619534"/>
            <a:ext cx="1169686" cy="116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8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0833E-6 2.22222E-6 L -0.00013 -0.086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435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0833E-6 3.7037E-6 L -0.00013 -0.0851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425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amondGrid_16x9_TP103031012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em grade de losangos (widescreen)</Template>
  <TotalTime>0</TotalTime>
  <Words>412</Words>
  <Application>Microsoft Office PowerPoint</Application>
  <PresentationFormat>Widescreen</PresentationFormat>
  <Paragraphs>91</Paragraphs>
  <Slides>20</Slides>
  <Notes>0</Notes>
  <HiddenSlides>5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3" baseType="lpstr">
      <vt:lpstr>Arial</vt:lpstr>
      <vt:lpstr>Wingdings 2</vt:lpstr>
      <vt:lpstr>DiamondGrid_16x9_TP103031012</vt:lpstr>
      <vt:lpstr>Project Avoe</vt:lpstr>
      <vt:lpstr>De mão em mão...</vt:lpstr>
      <vt:lpstr>Mas e em grandes condomínios?</vt:lpstr>
      <vt:lpstr>Problemas que ninguém quer...</vt:lpstr>
      <vt:lpstr>Project Avoe</vt:lpstr>
      <vt:lpstr>Projeto</vt:lpstr>
      <vt:lpstr>O que é o projeto?</vt:lpstr>
      <vt:lpstr>Mais especificamente...</vt:lpstr>
      <vt:lpstr>Clientes em potencial</vt:lpstr>
      <vt:lpstr>Como funciona?</vt:lpstr>
      <vt:lpstr>0 – Implementação</vt:lpstr>
      <vt:lpstr>1 – Submissão de correspondências</vt:lpstr>
      <vt:lpstr>Apresentação do PowerPoint</vt:lpstr>
      <vt:lpstr>3 – Entrega da correspondência</vt:lpstr>
      <vt:lpstr>Classes</vt:lpstr>
      <vt:lpstr>Classes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Avoe</dc:title>
  <dc:creator/>
  <cp:keywords/>
  <cp:lastModifiedBy/>
  <cp:revision>3</cp:revision>
  <dcterms:created xsi:type="dcterms:W3CDTF">2017-08-07T00:10:22Z</dcterms:created>
  <dcterms:modified xsi:type="dcterms:W3CDTF">2017-08-10T15:20:24Z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