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82EE7-03EF-4CC1-8149-78E5068C20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D80BEB-243D-416F-B71E-C99FBC2300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36BD41-3C55-4928-8A14-CF9B3CB0E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BADE1-1488-4C1C-93F2-335C7BEB0694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FA1B0-E65F-42E0-BB36-A16D11625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68A94C-34B9-40F9-B27F-13A9EAC60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D2001-5395-425C-A6C2-FFF132625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735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87F95-3D52-4D99-8E0E-2C09FF46F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1E45AF-3D22-4817-85D1-FE00B512D7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5B82E3-786D-4D62-AA3F-029613342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BADE1-1488-4C1C-93F2-335C7BEB0694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B7DC24-F630-4D14-88D9-D534854E2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912C07-08DD-4B44-9F3E-747ED9AF7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D2001-5395-425C-A6C2-FFF132625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953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D7F4D9-5BBC-47A9-86AB-DA00E8CA48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A41D4A-659A-4F62-8054-7BA58DF27A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A21FE1-5298-4AAC-BD72-8482AC0E6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BADE1-1488-4C1C-93F2-335C7BEB0694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7C9212-E13A-4844-8599-375C6471D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0C0B09-ECDD-490A-ACC3-92A9A15CC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D2001-5395-425C-A6C2-FFF132625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434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D3E62-18D4-4B95-A482-52F32CF6A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DF634A-BB89-4A8C-9A1A-843480359C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B2BDD3-5C6B-4E91-8CC7-3C3556AE2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BADE1-1488-4C1C-93F2-335C7BEB0694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6B02F2-2366-405E-B69E-BCC9800A8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0DC7CB-5AB1-48F3-A451-0E5098A57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D2001-5395-425C-A6C2-FFF132625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138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2ADFA-D083-414C-9B3D-283D272E1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31F248-0F29-43C4-BA05-11E5D91048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5037D3-EF47-41B9-8814-986773B01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BADE1-1488-4C1C-93F2-335C7BEB0694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807561-E4C7-466F-9A56-51BF4B932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BE2EEE-192D-40A9-A0E9-6FBE0F8AB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D2001-5395-425C-A6C2-FFF132625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484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9A391-67A0-4316-8E20-E8D9D83BC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034405-3FD1-4559-9152-B5B0F2A0BE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F9A1BD-ADE5-480F-B4E6-6F1F314F97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5DB471-C8D5-4EA9-96C3-C320BD9E3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BADE1-1488-4C1C-93F2-335C7BEB0694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B50B53-B30B-484D-8A79-B5553E7DF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B2A8BD-3DA7-495F-BE56-6F934AA6D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D2001-5395-425C-A6C2-FFF132625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997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9C284-4CE0-46ED-A371-72FB6F50F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8474CE-FFE2-426A-B3E1-C076535B92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9A64BC-468A-471C-BDC5-5B06049DD2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2A5C0A-EF94-4193-B771-0AD9072B14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AA5A37-F7B4-4720-A4B6-23500E6DBE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76F2D5-9CBD-4314-A050-B3BDA09AE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BADE1-1488-4C1C-93F2-335C7BEB0694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C595C2-8A1B-4AA6-8555-865698434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B7A5AC-ADE8-4EE6-B5C6-DB97C6488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D2001-5395-425C-A6C2-FFF132625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214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21A43-A013-49A9-B083-4D1438E03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469CD-6E8D-4B27-8C3A-CD767CB4D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BADE1-1488-4C1C-93F2-335C7BEB0694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FB74F1-B02A-458A-9EDD-793D11375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F87575-CFDA-4CFB-8F4E-B3BD238E3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D2001-5395-425C-A6C2-FFF132625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202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82DCD2-A1CF-4A17-857E-C7AA7CE23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BADE1-1488-4C1C-93F2-335C7BEB0694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267047-F90F-41E8-BA1F-DB9A3B84B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192548-B362-4ED7-910C-3BC3D2ECA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D2001-5395-425C-A6C2-FFF132625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163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D3DA8-F689-409C-A4CB-7150760BB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9D1C36-2143-4611-B537-476DBE3921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727581-AFB4-4388-89FD-0191284690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033C59-BA77-4082-8C39-651DAF312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BADE1-1488-4C1C-93F2-335C7BEB0694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2CA7F4-E22D-437D-9AC9-F4EB7FBA8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60CD68-8695-4FA8-8B53-1D70C5B7D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D2001-5395-425C-A6C2-FFF132625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851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FFB2C-884F-4C01-AA56-AEC031D7A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ADB09F-9CD2-4F31-9BF0-961BF3C882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938003-CC80-4AC1-B00E-0BD38F5ECE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D240C0-F913-4481-8353-587E544A3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BADE1-1488-4C1C-93F2-335C7BEB0694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4BD6FF-0E0B-4178-ABFE-EAE7EB589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289CB5-824F-4BDD-A76E-684112AC0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D2001-5395-425C-A6C2-FFF132625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490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87DB41-7E17-4360-A23A-C19F2C427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A1BE14-1F9A-42C2-9968-0A8B3F4B7A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2F79BD-C866-4231-88BA-9CB12CA404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6BADE1-1488-4C1C-93F2-335C7BEB0694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9D5981-CE50-4AB3-B22D-2FBF5B9FB5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A50544-3C71-4BFE-8FFA-FC0C64C6F7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1D2001-5395-425C-A6C2-FFF132625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112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12E16-F09C-4091-B4F6-D19767B151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Coursera Capstone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47D82D-B7A3-4627-B1C0-472A18676C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Car Severity Accident</a:t>
            </a:r>
          </a:p>
          <a:p>
            <a:r>
              <a:rPr lang="en-US" dirty="0"/>
              <a:t>Alfredo Suarez</a:t>
            </a:r>
          </a:p>
        </p:txBody>
      </p:sp>
    </p:spTree>
    <p:extLst>
      <p:ext uri="{BB962C8B-B14F-4D97-AF65-F5344CB8AC3E}">
        <p14:creationId xmlns:p14="http://schemas.microsoft.com/office/powerpoint/2010/main" val="10592913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C29BE51-DBDF-41E1-A003-5A0947DE4C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66801"/>
            <a:ext cx="12192000" cy="4848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8588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6B5B1C5-A5CB-44F3-8A41-9CB860E43B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183" y="1390651"/>
            <a:ext cx="10223479" cy="4543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8040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843F8A1-47C2-4799-B4C0-1E88370FDC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350" y="695325"/>
            <a:ext cx="9919475" cy="519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4706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71EB1AF-DC1E-4A26-8F61-2CB247D701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0550"/>
            <a:ext cx="12192000" cy="560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5277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1B9A565-5048-4B83-8D7F-473DDEAB68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51361"/>
            <a:ext cx="12192000" cy="5355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0412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9611ADF-2ECE-409C-8EC0-EDBBE7F307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42950"/>
            <a:ext cx="12192000" cy="566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0881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ED9FE32-BC4D-4847-BE6D-D4FAA30929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486" y="1543050"/>
            <a:ext cx="11427524" cy="366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9521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5BB1584-8FE2-40A7-A8EB-69B7D17252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273" y="1190625"/>
            <a:ext cx="10117040" cy="424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5716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F72138E-7EB3-4F59-9D54-5F55C9731C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793" y="1143000"/>
            <a:ext cx="9594932" cy="432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4777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B101772-83FB-4E18-B093-7C9595FDAE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33400"/>
            <a:ext cx="12192000" cy="560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621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0FDC05B-762C-423F-8443-B96E941213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57226"/>
            <a:ext cx="12192000" cy="5534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8379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25C5E9E-6DE7-401A-B5F2-0D43E7054B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2557" y="1100138"/>
            <a:ext cx="6498093" cy="232886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82D57F4-E66E-4B2F-8402-4F1162125DFC}"/>
              </a:ext>
            </a:extLst>
          </p:cNvPr>
          <p:cNvSpPr txBox="1"/>
          <p:nvPr/>
        </p:nvSpPr>
        <p:spPr>
          <a:xfrm>
            <a:off x="2314574" y="3293616"/>
            <a:ext cx="6287887" cy="3357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ts val="3000"/>
              </a:lnSpc>
              <a:spcBef>
                <a:spcPts val="2340"/>
              </a:spcBef>
              <a:spcAft>
                <a:spcPts val="0"/>
              </a:spcAft>
            </a:pPr>
            <a:r>
              <a:rPr lang="en-US" sz="1800" b="1" kern="1800" spc="-25">
                <a:solidFill>
                  <a:srgbClr val="292929"/>
                </a:solidFill>
                <a:effectLst/>
                <a:latin typeface="Lucida Sans Unicode" panose="020B06020305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2400"/>
              </a:lnSpc>
              <a:spcBef>
                <a:spcPts val="1030"/>
              </a:spcBef>
              <a:spcAft>
                <a:spcPts val="0"/>
              </a:spcAft>
            </a:pPr>
            <a:r>
              <a:rPr lang="en-US" sz="1800" spc="-5">
                <a:solidFill>
                  <a:srgbClr val="292929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According to data, weather conditions have a certain impact as variable to conduct on accident, also if occurs will be more likely to result on property damage (class 1) or injury (class 2) and not fatal losses.</a:t>
            </a:r>
            <a:endParaRPr lang="en-US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2400"/>
              </a:lnSpc>
              <a:spcBef>
                <a:spcPts val="2400"/>
              </a:spcBef>
              <a:spcAft>
                <a:spcPts val="0"/>
              </a:spcAft>
            </a:pPr>
            <a:r>
              <a:rPr lang="en-US" sz="1800" spc="-5">
                <a:solidFill>
                  <a:srgbClr val="292929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So, as data showed that most vehicle accidents occur during good conditions with somehow property damages what is left is to create campaigns to enhance “awareness” of driving and… DO NOT DRINK &amp; DRIVE!</a:t>
            </a:r>
            <a:endParaRPr lang="en-US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6208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68E3829-1681-49E2-99B2-953744C749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38150"/>
            <a:ext cx="121920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858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7B113A5-DD15-42AA-9077-75051EBC90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8124"/>
            <a:ext cx="12192000" cy="650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228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20CF253-5FFB-42C9-9DEB-058330EA57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33400"/>
            <a:ext cx="12192000" cy="569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638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265E0BE-26B6-4F11-9686-066303B855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1500"/>
            <a:ext cx="12192000" cy="601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787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912AA43-23CD-415E-960D-72B255CD3D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334" y="1381124"/>
            <a:ext cx="10658990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1075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8891053-FEE9-4F3B-BB7B-307288C330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23950"/>
            <a:ext cx="11525250" cy="475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862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3176B5B-3D29-4473-BD7F-0229E5C6E7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" y="1476375"/>
            <a:ext cx="11906250" cy="4552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1681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92</Words>
  <Application>Microsoft Office PowerPoint</Application>
  <PresentationFormat>Widescreen</PresentationFormat>
  <Paragraphs>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Georgia</vt:lpstr>
      <vt:lpstr>Lucida Sans Unicode</vt:lpstr>
      <vt:lpstr>Office Theme</vt:lpstr>
      <vt:lpstr>Coursera Capstone Project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The Beach Taste LLC</dc:creator>
  <cp:lastModifiedBy>The Beach Taste LLC</cp:lastModifiedBy>
  <cp:revision>3</cp:revision>
  <dcterms:created xsi:type="dcterms:W3CDTF">2020-10-12T03:47:23Z</dcterms:created>
  <dcterms:modified xsi:type="dcterms:W3CDTF">2020-10-12T06:07:06Z</dcterms:modified>
</cp:coreProperties>
</file>