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EE7-03EF-4CC1-8149-78E5068C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0BEB-243D-416F-B71E-C99FBC2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BD41-3C55-4928-8A14-CF9B3CB0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A1B0-E65F-42E0-BB36-A16D1162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A94C-34B9-40F9-B27F-13A9EAC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7F95-3D52-4D99-8E0E-2C09FF46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45AF-3D22-4817-85D1-FE00B512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82E3-786D-4D62-AA3F-0296133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DC24-F630-4D14-88D9-D534854E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2C07-08DD-4B44-9F3E-747ED9A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F4D9-5BBC-47A9-86AB-DA00E8CA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1D4A-659A-4F62-8054-7BA58DF2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1FE1-5298-4AAC-BD72-8482AC0E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9212-E13A-4844-8599-375C6471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0B09-ECDD-490A-ACC3-92A9A15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3E62-18D4-4B95-A482-52F32C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634A-BB89-4A8C-9A1A-84348035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BDD3-5C6B-4E91-8CC7-3C3556AE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02F2-2366-405E-B69E-BCC9800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C7CB-5AB1-48F3-A451-0E5098A5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ADFA-D083-414C-9B3D-283D272E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F248-0F29-43C4-BA05-11E5D910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37D3-EF47-41B9-8814-986773B0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7561-E4C7-466F-9A56-51BF4B9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2EEE-192D-40A9-A0E9-6FBE0F8A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91-67A0-4316-8E20-E8D9D83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4405-3FD1-4559-9152-B5B0F2A0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A1BD-ADE5-480F-B4E6-6F1F314F9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B471-C8D5-4EA9-96C3-C320BD9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0B53-B30B-484D-8A79-B5553E7D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A8BD-3DA7-495F-BE56-6F934AA6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284-4CE0-46ED-A371-72FB6F50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74CE-FFE2-426A-B3E1-C076535B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64BC-468A-471C-BDC5-5B06049D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A5C0A-EF94-4193-B771-0AD9072B1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A5A37-F7B4-4720-A4B6-23500E6D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6F2D5-9CBD-4314-A050-B3BDA09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95C2-8A1B-4AA6-8555-8656984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A5AC-ADE8-4EE6-B5C6-DB97C64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1A43-A013-49A9-B083-4D1438E0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469CD-6E8D-4B27-8C3A-CD767C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B74F1-B02A-458A-9EDD-793D1137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87575-CFDA-4CFB-8F4E-B3BD238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2DCD2-A1CF-4A17-857E-C7AA7CE2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67047-F90F-41E8-BA1F-DB9A3B84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2548-B362-4ED7-910C-3BC3D2E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DA8-F689-409C-A4CB-7150760B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1C36-2143-4611-B537-476DBE39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7581-AFB4-4388-89FD-01912846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3C59-BA77-4082-8C39-651DAF31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A7F4-E22D-437D-9AC9-F4EB7FBA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CD68-8695-4FA8-8B53-1D70C5B7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FB2C-884F-4C01-AA56-AEC031D7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B09F-9CD2-4F31-9BF0-961BF3C8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8003-CC80-4AC1-B00E-0BD38F5E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40C0-F913-4481-8353-587E544A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D6FF-0E0B-4178-ABFE-EAE7EB58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9CB5-824F-4BDD-A76E-684112AC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7DB41-7E17-4360-A23A-C19F2C42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E14-1F9A-42C2-9968-0A8B3F4B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79BD-C866-4231-88BA-9CB12CA4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5981-CE50-4AB3-B22D-2FBF5B9F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0544-3C71-4BFE-8FFA-FC0C64C6F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2E16-F09C-4091-B4F6-D19767B1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7D82D-B7A3-4627-B1C0-472A18676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Severity Accident</a:t>
            </a:r>
          </a:p>
          <a:p>
            <a:r>
              <a:rPr lang="en-US" dirty="0"/>
              <a:t>Alfredo Suarez</a:t>
            </a:r>
          </a:p>
        </p:txBody>
      </p:sp>
    </p:spTree>
    <p:extLst>
      <p:ext uri="{BB962C8B-B14F-4D97-AF65-F5344CB8AC3E}">
        <p14:creationId xmlns:p14="http://schemas.microsoft.com/office/powerpoint/2010/main" val="105929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9BE51-DBDF-41E1-A003-5A0947DE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1"/>
            <a:ext cx="12192000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5B1C5-A5CB-44F3-8A41-9CB860E4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3" y="1390651"/>
            <a:ext cx="10223479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3F8A1-47C2-4799-B4C0-1E88370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0" y="695325"/>
            <a:ext cx="9919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EB1AF-DC1E-4A26-8F61-2CB247D7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9A565-5048-4B83-8D7F-473DDEAB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361"/>
            <a:ext cx="12192000" cy="53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11ADF-2ECE-409C-8EC0-EDBBE7F3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9FE32-BC4D-4847-BE6D-D4FAA309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6" y="1543050"/>
            <a:ext cx="11427524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B1584-8FE2-40A7-A8EB-69B7D172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3" y="1190625"/>
            <a:ext cx="1011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2138E-7EB3-4F59-9D54-5F55C973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3" y="1143000"/>
            <a:ext cx="959493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01772-83FB-4E18-B093-7C9595F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DC05B-762C-423F-8443-B96E9412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26"/>
            <a:ext cx="12192000" cy="55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8C6B8-218B-4637-8437-CEC55709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576"/>
            <a:ext cx="12192000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E3829-1681-49E2-99B2-953744C7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113A5-DD15-42AA-9077-75051EBC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4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CF253-5FFB-42C9-9DEB-058330EA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5E0BE-26B6-4F11-9686-066303B8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2AA43-23CD-415E-960D-72B255CD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34" y="1381124"/>
            <a:ext cx="1065899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91053-FEE9-4F3B-BB7B-307288C3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11525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76B5B-3D29-4473-BD7F-0229E5C6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76375"/>
            <a:ext cx="11906250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Coursera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Beach Taste LLC</dc:creator>
  <cp:lastModifiedBy>The Beach Taste LLC</cp:lastModifiedBy>
  <cp:revision>2</cp:revision>
  <dcterms:created xsi:type="dcterms:W3CDTF">2020-10-12T03:47:23Z</dcterms:created>
  <dcterms:modified xsi:type="dcterms:W3CDTF">2020-10-12T04:05:22Z</dcterms:modified>
</cp:coreProperties>
</file>