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makeitreal.camp/el-protocolo-http/" TargetMode="External"/><Relationship Id="rId3" Type="http://schemas.openxmlformats.org/officeDocument/2006/relationships/hyperlink" Target="https://developer.mozilla.org/es/docs/Web/HTTP/Messag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0f19dc5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0f19dc5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Elaborado por César Guerra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0f19dc5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0f19dc5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b0f19dc5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b0f19dc5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https://blog.makeitreal.camp/el-protocolo-http/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https://developer.mozilla.org/es/docs/Web/HTTP/Messages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0f19dc5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0f19dc5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0f19dc5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0f19dc5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 https://blog.makeitreal.camp/el-protocolo-http/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0f19dc5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b0f19dc5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b0f19dc5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b0f19dc5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0f19dc5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b0f19dc5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0f19dc5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0f19dc5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 1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 1">
  <p:cSld name="ONE_COLUMN_TEXT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25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0" name="Google Shape;90;p25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ttp.cat/" TargetMode="External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Peticiones</a:t>
            </a:r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2580250" y="4640550"/>
            <a:ext cx="386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Elaborado por: César Guerra</a:t>
            </a:r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HTTP</a:t>
            </a:r>
            <a:endParaRPr/>
          </a:p>
        </p:txBody>
      </p:sp>
      <p:sp>
        <p:nvSpPr>
          <p:cNvPr id="109" name="Google Shape;109;p29"/>
          <p:cNvSpPr txBox="1"/>
          <p:nvPr>
            <p:ph idx="4294967295" type="body"/>
          </p:nvPr>
        </p:nvSpPr>
        <p:spPr>
          <a:xfrm>
            <a:off x="311700" y="882075"/>
            <a:ext cx="78441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 mensajes HTTP, son los medios por los cuales se intercambian datos entre servidores y clientes.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Hay dos tipos de mensajes:</a:t>
            </a:r>
            <a:r>
              <a:rPr b="1" lang="en" sz="1400"/>
              <a:t> peticiones</a:t>
            </a:r>
            <a:r>
              <a:rPr lang="en" sz="1400"/>
              <a:t>, enviadas por el cliente al servidor, para pedir el inicio de una acción; y </a:t>
            </a:r>
            <a:r>
              <a:rPr b="1" lang="en" sz="1400"/>
              <a:t>respuestas</a:t>
            </a:r>
            <a:r>
              <a:rPr lang="en" sz="1400"/>
              <a:t>, que son la respuesta del servidor.</a:t>
            </a:r>
            <a:endParaRPr sz="1400"/>
          </a:p>
        </p:txBody>
      </p:sp>
      <p:pic>
        <p:nvPicPr>
          <p:cNvPr id="110" name="Google Shape;1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0" y="2313975"/>
            <a:ext cx="5540024" cy="2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HTTP</a:t>
            </a:r>
            <a:endParaRPr/>
          </a:p>
        </p:txBody>
      </p:sp>
      <p:sp>
        <p:nvSpPr>
          <p:cNvPr id="116" name="Google Shape;116;p30"/>
          <p:cNvSpPr txBox="1"/>
          <p:nvPr>
            <p:ph idx="4294967295" type="body"/>
          </p:nvPr>
        </p:nvSpPr>
        <p:spPr>
          <a:xfrm>
            <a:off x="731300" y="882075"/>
            <a:ext cx="78441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 línea de inicio y las cabeceras HTTP, del mensaje, son conocidas como la cabeza de la peticiones, mientras que su contenido en datos se conoce como el cuerpo del mensaje.</a:t>
            </a:r>
            <a:endParaRPr sz="1400"/>
          </a:p>
        </p:txBody>
      </p:sp>
      <p:pic>
        <p:nvPicPr>
          <p:cNvPr id="117" name="Google Shape;1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75" y="1604000"/>
            <a:ext cx="7199225" cy="30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 HTTP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976575" y="1674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 HTTP</a:t>
            </a:r>
            <a:endParaRPr/>
          </a:p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976575" y="10014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primera línea de un mensaje de petición empieza con un verbo (también se le conoce como método). </a:t>
            </a:r>
            <a:r>
              <a:rPr b="1" lang="en" sz="1400"/>
              <a:t>Los verbos definen la acción que se quiere realizar sobre el recurso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Los verbos más comunes son: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GET:</a:t>
            </a:r>
            <a:r>
              <a:rPr lang="en" sz="1400"/>
              <a:t> Solicitar un recurso.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POST:</a:t>
            </a:r>
            <a:r>
              <a:rPr lang="en" sz="1400"/>
              <a:t> Publicar un recurso.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PUT:</a:t>
            </a:r>
            <a:r>
              <a:rPr lang="en" sz="1400"/>
              <a:t> Reemplazar un recurso.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DELETE:</a:t>
            </a:r>
            <a:r>
              <a:rPr lang="en" sz="1400"/>
              <a:t> Eliminar un recurso.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PATCH: </a:t>
            </a:r>
            <a:r>
              <a:rPr lang="en" sz="1400"/>
              <a:t>Actualizar un recurso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Nota: Cuando ingresas a una página desde un navegador, por debajo el navegador envía un mensaje GET, lo mismo cuando oprimes un vínculo a otra página.</a:t>
            </a:r>
            <a:endParaRPr sz="1000"/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25" y="167438"/>
            <a:ext cx="2701950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50" y="2597276"/>
            <a:ext cx="3996698" cy="1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Códigos de Respuesta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Codes</a:t>
            </a:r>
            <a:endParaRPr/>
          </a:p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 primera línea de un mensaje de respuesta tiene un código de 3 dígitos que le indica al cliente cómo interpretar la respuesta.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Los códigos de respuesta se dividen en cinco categorías dependiendo del dígito con el que inician: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1XX: Información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2XX: Éxito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3XX: Redirección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4XX: Error en el cliente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5XX: Error en el servidor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¿Recuerdas el famoso error 404?</a:t>
            </a:r>
            <a:endParaRPr sz="1300"/>
          </a:p>
        </p:txBody>
      </p:sp>
      <p:pic>
        <p:nvPicPr>
          <p:cNvPr id="142" name="Google Shape;1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700"/>
            <a:ext cx="4575176" cy="2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Cats</a:t>
            </a:r>
            <a:endParaRPr/>
          </a:p>
        </p:txBody>
      </p:sp>
      <p:sp>
        <p:nvSpPr>
          <p:cNvPr id="148" name="Google Shape;148;p35"/>
          <p:cNvSpPr txBox="1"/>
          <p:nvPr/>
        </p:nvSpPr>
        <p:spPr>
          <a:xfrm>
            <a:off x="3243600" y="1064100"/>
            <a:ext cx="28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https://http.cat/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713" y="1464300"/>
            <a:ext cx="6152267" cy="3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idx="1" type="subTitle"/>
          </p:nvPr>
        </p:nvSpPr>
        <p:spPr>
          <a:xfrm>
            <a:off x="4751300" y="1276550"/>
            <a:ext cx="34605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 TIP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 códigos de respuesta son una convención no una regla.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Cada desarrollador puede asignar el código de respuesta que desee a cada petición, pero se recomienda seguir las conveciones (lo más posible)</a:t>
            </a:r>
            <a:endParaRPr sz="1400"/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50" y="1352750"/>
            <a:ext cx="871301" cy="8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