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7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09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44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46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64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99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48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7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70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430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20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33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22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20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24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05B1A6-A748-468D-B812-53893D38773D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96958B-86B7-421D-8806-714EA1958C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1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B6E7-5D4C-4A72-871A-E8E15036C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Legendas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559E2-B145-4D18-9845-536D15540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Grupo 5</a:t>
            </a:r>
          </a:p>
        </p:txBody>
      </p:sp>
    </p:spTree>
    <p:extLst>
      <p:ext uri="{BB962C8B-B14F-4D97-AF65-F5344CB8AC3E}">
        <p14:creationId xmlns:p14="http://schemas.microsoft.com/office/powerpoint/2010/main" val="1688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787A4-ADE2-445B-83D6-7F4D2085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Anotação de legendas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0F3ACB-6C03-4F9A-86CB-4E485DF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16"/>
          <a:stretch/>
        </p:blipFill>
        <p:spPr>
          <a:xfrm>
            <a:off x="2112167" y="2128933"/>
            <a:ext cx="8763000" cy="35994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84D85D-5A65-459B-BE61-537072FF1763}"/>
              </a:ext>
            </a:extLst>
          </p:cNvPr>
          <p:cNvSpPr txBox="1"/>
          <p:nvPr/>
        </p:nvSpPr>
        <p:spPr>
          <a:xfrm>
            <a:off x="4059866" y="5928703"/>
            <a:ext cx="40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py</a:t>
            </a:r>
            <a:r>
              <a:rPr lang="pt-PT" b="1" dirty="0"/>
              <a:t> deadtimes.py </a:t>
            </a:r>
            <a:r>
              <a:rPr lang="pt-PT" b="1" dirty="0" err="1"/>
              <a:t>subtitle.srt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26877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A3C2B-2C0E-4D52-844A-BA640B95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Determinação tempo morto</a:t>
            </a:r>
            <a:br>
              <a:rPr lang="pt-PT" dirty="0"/>
            </a:br>
            <a:r>
              <a:rPr lang="pt-PT" sz="1400" dirty="0"/>
              <a:t>(</a:t>
            </a:r>
            <a:r>
              <a:rPr lang="pt-PT" sz="1400" dirty="0" err="1"/>
              <a:t>threshold</a:t>
            </a:r>
            <a:r>
              <a:rPr lang="pt-PT" sz="1400" dirty="0"/>
              <a:t> = 15)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EB8574-FBA6-4FE0-9F58-FEB18555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85728"/>
          </a:xfrm>
        </p:spPr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1371600" lvl="3" indent="0">
              <a:buNone/>
            </a:pPr>
            <a:r>
              <a:rPr lang="pt-PT" dirty="0"/>
              <a:t>          Inglês											             Português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7CD1E8-9E56-4713-A3C9-E23AF1171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80"/>
          <a:stretch/>
        </p:blipFill>
        <p:spPr>
          <a:xfrm>
            <a:off x="2313992" y="2666999"/>
            <a:ext cx="2911151" cy="32759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6F207B-24DD-44FE-9DCA-40F6304F2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3" r="29362"/>
          <a:stretch/>
        </p:blipFill>
        <p:spPr>
          <a:xfrm>
            <a:off x="7791061" y="2666999"/>
            <a:ext cx="3139714" cy="32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6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6364-6A69-4F0F-A79D-B8E1012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19" y="1"/>
            <a:ext cx="10018713" cy="942392"/>
          </a:xfrm>
        </p:spPr>
        <p:txBody>
          <a:bodyPr/>
          <a:lstStyle/>
          <a:p>
            <a:r>
              <a:rPr lang="pt-PT" dirty="0"/>
              <a:t>Legendas anotadas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5F8AC88-3465-433D-AE81-1301CD96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95" y="1108787"/>
            <a:ext cx="4130159" cy="3124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53DCF0-DF94-4793-AA10-4A8D0125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94" y="4649755"/>
            <a:ext cx="4130159" cy="18714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2CA57A-2B68-42A4-BAD1-D21B9B95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95" y="4208105"/>
            <a:ext cx="4130158" cy="4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6364-6A69-4F0F-A79D-B8E1012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19" y="1"/>
            <a:ext cx="10018713" cy="942392"/>
          </a:xfrm>
        </p:spPr>
        <p:txBody>
          <a:bodyPr/>
          <a:lstStyle/>
          <a:p>
            <a:r>
              <a:rPr lang="pt-PT" dirty="0"/>
              <a:t>Anotação e Análise 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2DED297-87F9-4EDE-A46D-C9F2ABC8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7" y="2038350"/>
            <a:ext cx="4038600" cy="27813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D320D7C-D0D8-46C9-B287-03A60810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4" y="1638300"/>
            <a:ext cx="43243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6364-6A69-4F0F-A79D-B8E1012E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319" y="1"/>
            <a:ext cx="10018713" cy="942392"/>
          </a:xfrm>
        </p:spPr>
        <p:txBody>
          <a:bodyPr/>
          <a:lstStyle/>
          <a:p>
            <a:r>
              <a:rPr lang="pt-PT" dirty="0"/>
              <a:t>Legendas anotadas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56F96F-C8D7-40DA-8C9B-981E8520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19" y="1257299"/>
            <a:ext cx="3304519" cy="434340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341723-3CE6-4D44-946A-F283EEA5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52" y="1257299"/>
            <a:ext cx="554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4EB0-9958-4352-A1DA-88E0EFD7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Tradução de legendas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5CC86D-D06F-4574-8944-6B5B5F04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13" y="2628090"/>
            <a:ext cx="4591049" cy="31242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75C09E-1BEA-473F-A5A0-A06DF80A82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r="22491"/>
          <a:stretch/>
        </p:blipFill>
        <p:spPr>
          <a:xfrm>
            <a:off x="6341953" y="896815"/>
            <a:ext cx="4826963" cy="58494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2465406-7D31-48A4-87B4-91D45D530152}"/>
              </a:ext>
            </a:extLst>
          </p:cNvPr>
          <p:cNvSpPr txBox="1"/>
          <p:nvPr/>
        </p:nvSpPr>
        <p:spPr>
          <a:xfrm>
            <a:off x="2329962" y="5855677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trans.py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E0C694-517B-4D47-84C9-83589042052B}"/>
              </a:ext>
            </a:extLst>
          </p:cNvPr>
          <p:cNvSpPr txBox="1"/>
          <p:nvPr/>
        </p:nvSpPr>
        <p:spPr>
          <a:xfrm>
            <a:off x="7726734" y="4961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sync.py</a:t>
            </a:r>
          </a:p>
        </p:txBody>
      </p:sp>
    </p:spTree>
    <p:extLst>
      <p:ext uri="{BB962C8B-B14F-4D97-AF65-F5344CB8AC3E}">
        <p14:creationId xmlns:p14="http://schemas.microsoft.com/office/powerpoint/2010/main" val="219769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59479-CAE4-418F-90B0-6EBE825A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Tradução de legendas (</a:t>
            </a:r>
            <a:r>
              <a:rPr lang="pt-PT" dirty="0" err="1"/>
              <a:t>En</a:t>
            </a:r>
            <a:r>
              <a:rPr lang="pt-PT" dirty="0"/>
              <a:t> – </a:t>
            </a:r>
            <a:r>
              <a:rPr lang="pt-PT" dirty="0" err="1"/>
              <a:t>Pt</a:t>
            </a:r>
            <a:r>
              <a:rPr lang="pt-PT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90B1C6-4899-4A23-B081-DC10A910A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r="2365" b="7052"/>
          <a:stretch/>
        </p:blipFill>
        <p:spPr>
          <a:xfrm>
            <a:off x="2515155" y="2089377"/>
            <a:ext cx="8824831" cy="4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54</TotalTime>
  <Words>42</Words>
  <Application>Microsoft Office PowerPoint</Application>
  <PresentationFormat>Ecrã Panorâmico</PresentationFormat>
  <Paragraphs>19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Paralaxe</vt:lpstr>
      <vt:lpstr>Legendas</vt:lpstr>
      <vt:lpstr>Anotação de legendas</vt:lpstr>
      <vt:lpstr>Determinação tempo morto (threshold = 15)</vt:lpstr>
      <vt:lpstr>Legendas anotadas</vt:lpstr>
      <vt:lpstr>Anotação e Análise </vt:lpstr>
      <vt:lpstr>Legendas anotadas</vt:lpstr>
      <vt:lpstr>Tradução de legendas</vt:lpstr>
      <vt:lpstr>Tradução de legendas (En – 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Titulo?</dc:title>
  <dc:creator>Octávio José Azevedo Maia</dc:creator>
  <cp:lastModifiedBy>Alfredo Gomes</cp:lastModifiedBy>
  <cp:revision>6</cp:revision>
  <dcterms:created xsi:type="dcterms:W3CDTF">2018-04-29T21:27:08Z</dcterms:created>
  <dcterms:modified xsi:type="dcterms:W3CDTF">2018-04-30T00:24:48Z</dcterms:modified>
</cp:coreProperties>
</file>