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9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10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2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3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4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4"/>
    <p:sldMasterId id="2147483889" r:id="rId5"/>
    <p:sldMasterId id="2147483913" r:id="rId6"/>
    <p:sldMasterId id="2147483901" r:id="rId7"/>
    <p:sldMasterId id="2147483877" r:id="rId8"/>
    <p:sldMasterId id="2147483781" r:id="rId9"/>
    <p:sldMasterId id="2147483788" r:id="rId10"/>
    <p:sldMasterId id="2147483795" r:id="rId11"/>
    <p:sldMasterId id="2147483815" r:id="rId12"/>
    <p:sldMasterId id="2147483822" r:id="rId13"/>
    <p:sldMasterId id="2147483937" r:id="rId14"/>
    <p:sldMasterId id="2147483949" r:id="rId15"/>
    <p:sldMasterId id="2147483961" r:id="rId16"/>
    <p:sldMasterId id="2147483973" r:id="rId17"/>
    <p:sldMasterId id="2147483983" r:id="rId18"/>
  </p:sldMasterIdLst>
  <p:notesMasterIdLst>
    <p:notesMasterId r:id="rId25"/>
  </p:notesMasterIdLst>
  <p:handoutMasterIdLst>
    <p:handoutMasterId r:id="rId26"/>
  </p:handoutMasterIdLst>
  <p:sldIdLst>
    <p:sldId id="388" r:id="rId19"/>
    <p:sldId id="272" r:id="rId20"/>
    <p:sldId id="419" r:id="rId21"/>
    <p:sldId id="464" r:id="rId22"/>
    <p:sldId id="465" r:id="rId23"/>
    <p:sldId id="258" r:id="rId24"/>
  </p:sldIdLst>
  <p:sldSz cx="9144000" cy="6858000" type="screen4x3"/>
  <p:notesSz cx="6669088" cy="9928225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 Schenkel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2"/>
    <a:srgbClr val="00B2A9"/>
    <a:srgbClr val="FF6319"/>
    <a:srgbClr val="AEA400"/>
    <a:srgbClr val="6639B7"/>
    <a:srgbClr val="A626AA"/>
    <a:srgbClr val="F39764"/>
    <a:srgbClr val="C7BD62"/>
    <a:srgbClr val="8876B4"/>
    <a:srgbClr val="AD7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4684" autoAdjust="0"/>
  </p:normalViewPr>
  <p:slideViewPr>
    <p:cSldViewPr snapToGrid="0" showGuides="1">
      <p:cViewPr varScale="1">
        <p:scale>
          <a:sx n="75" d="100"/>
          <a:sy n="75" d="100"/>
        </p:scale>
        <p:origin x="-1338" y="-90"/>
      </p:cViewPr>
      <p:guideLst>
        <p:guide orient="horz" pos="3957"/>
        <p:guide orient="horz" pos="743"/>
        <p:guide orient="horz" pos="469"/>
        <p:guide orient="horz" pos="959"/>
        <p:guide orient="horz" pos="803"/>
        <p:guide orient="horz" pos="1163"/>
        <p:guide pos="163"/>
        <p:guide pos="2881"/>
        <p:guide pos="5599"/>
        <p:guide pos="3385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-2208" y="-90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PPT potx\New Logo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133" y="117208"/>
            <a:ext cx="1259716" cy="46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5948149" y="9373209"/>
            <a:ext cx="612876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90647" bIns="0" anchor="b"/>
          <a:lstStyle>
            <a:defPPr>
              <a:defRPr lang="nl-NL"/>
            </a:defPPr>
            <a:lvl1pPr marL="0" algn="r" defTabSz="906463" rtl="0" eaLnBrk="0" latin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fld id="{2F1E6F19-AE8A-4701-B61D-C4E5A1E969A7}" type="slidenum">
              <a:rPr lang="en-US" sz="1000" smtClean="0"/>
              <a:pPr fontAlgn="auto">
                <a:spcAft>
                  <a:spcPts val="0"/>
                </a:spcAft>
                <a:defRPr/>
              </a:pPr>
              <a:t>‹#›</a:t>
            </a:fld>
            <a:endParaRPr lang="en-US" sz="1000" dirty="0"/>
          </a:p>
        </p:txBody>
      </p:sp>
      <p:sp>
        <p:nvSpPr>
          <p:cNvPr id="10" name="AddNotifier#2"/>
          <p:cNvSpPr txBox="1">
            <a:spLocks noChangeArrowheads="1"/>
          </p:cNvSpPr>
          <p:nvPr/>
        </p:nvSpPr>
        <p:spPr bwMode="auto">
          <a:xfrm>
            <a:off x="180622" y="9373209"/>
            <a:ext cx="5804577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defPPr>
              <a:defRPr lang="nl-NL"/>
            </a:defPPr>
            <a:lvl1pPr marL="0" algn="l" defTabSz="914400" rtl="0" eaLnBrk="1" latinLnBrk="0" hangingPunct="1">
              <a:spcBef>
                <a:spcPct val="0"/>
              </a:spcBef>
              <a:defRPr sz="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WorldGrid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are registered trademarks of Atos SA. June 2011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may not be reproduced, copied, circulated and/or distributed nor quoted without prior written approval from Atos.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8860331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48149" y="9342184"/>
            <a:ext cx="612876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647" bIns="0" numCol="1" anchor="b" anchorCtr="0" compatLnSpc="1">
            <a:prstTxWarp prst="textNoShape">
              <a:avLst/>
            </a:prstTxWarp>
          </a:bodyPr>
          <a:lstStyle>
            <a:lvl1pPr algn="r" defTabSz="906463" eaLnBrk="0" fontAlgn="auto" hangingPunct="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1000" baseline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D5F621-E6AB-45A6-9489-0ADF935735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4581" name="Picture 2" descr="E:\PPT potx\New Logo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90" y="117208"/>
            <a:ext cx="1259716" cy="46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ddNotifier#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622" y="9342184"/>
            <a:ext cx="5806120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sz="500" baseline="0" smtClean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Atos, the Atos logo, Atos Consulting, Atos </a:t>
            </a:r>
            <a:r>
              <a:rPr lang="en-US" dirty="0" err="1" smtClean="0"/>
              <a:t>Worldline</a:t>
            </a:r>
            <a:r>
              <a:rPr lang="en-US" dirty="0" smtClean="0"/>
              <a:t>, Atos Sphere, Atos Cloud and Atos WorldGrid</a:t>
            </a:r>
          </a:p>
          <a:p>
            <a:pPr>
              <a:defRPr/>
            </a:pPr>
            <a:r>
              <a:rPr lang="en-US" dirty="0" smtClean="0"/>
              <a:t>are registered trademarks of Atos SA. June 2011</a:t>
            </a:r>
          </a:p>
          <a:p>
            <a:pPr>
              <a:defRPr/>
            </a:pPr>
            <a:r>
              <a:rPr lang="en-US" dirty="0" smtClean="0"/>
              <a:t>© 2011 Atos. Confidential information owned by Atos, to be used by the recipient only. This document, or any part of it, </a:t>
            </a:r>
          </a:p>
          <a:p>
            <a:pPr>
              <a:defRPr/>
            </a:pPr>
            <a:r>
              <a:rPr lang="en-US" dirty="0" smtClean="0"/>
              <a:t>may not be reproduced, copied, circulated and/or distributed nor quoted without prior written approval from 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901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D5F621-E6AB-45A6-9489-0ADF9357354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0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D5F621-E6AB-45A6-9489-0ADF9357354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8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sz="1200" dirty="0" smtClean="0">
                <a:solidFill>
                  <a:srgbClr val="000000"/>
                </a:solidFill>
                <a:latin typeface="Lucida Sans" pitchFamily="34" charset="0"/>
                <a:cs typeface="Arial"/>
              </a:rPr>
              <a:t>18/05/2015</a:t>
            </a:r>
            <a:endParaRPr lang="fr-FR" sz="1200" dirty="0" smtClean="0">
              <a:solidFill>
                <a:srgbClr val="000000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5807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9139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56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042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169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80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10190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4117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03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sz="1200" dirty="0" smtClean="0">
                <a:solidFill>
                  <a:srgbClr val="000000"/>
                </a:solidFill>
                <a:latin typeface="Lucida Sans" pitchFamily="34" charset="0"/>
                <a:cs typeface="Arial"/>
              </a:rPr>
              <a:t>04/09/2012</a:t>
            </a:r>
            <a:endParaRPr lang="fr-FR" sz="1200" dirty="0" smtClean="0">
              <a:solidFill>
                <a:srgbClr val="000000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43242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39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76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4068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80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74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05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39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2423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6175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76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353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6FD8-9C28-4FE5-8E4F-8B13AB60FFFA}" type="datetime1">
              <a:rPr lang="es-ES" smtClean="0"/>
              <a:t>25/05/2015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283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 anchor="t" anchorCtr="0"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3984983" y="4653136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l-NL" sz="12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901201" y="6386400"/>
            <a:ext cx="13099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prstClr val="black"/>
                </a:solidFill>
                <a:cs typeface="+mn-cs"/>
              </a:rPr>
              <a:t>© For internal use</a:t>
            </a:r>
            <a:endParaRPr lang="en-US" sz="1000" dirty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08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454400"/>
            <a:ext cx="8748000" cy="47109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318000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>
                <a:solidFill>
                  <a:prstClr val="black"/>
                </a:solidFill>
              </a:rPr>
              <a:pPr/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710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318000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>
                <a:solidFill>
                  <a:prstClr val="black"/>
                </a:solidFill>
              </a:rPr>
              <a:pPr/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7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196000" y="2955600"/>
            <a:ext cx="4734000" cy="14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</a:t>
            </a:r>
            <a:r>
              <a:rPr lang="en-US" sz="1000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 Cloud and Atos </a:t>
            </a:r>
            <a:r>
              <a:rPr lang="en-US" sz="1000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are registered trademarks of Atos SA.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February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Atos, to be used by the recipient only. This document, or any part of it,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 not be reproduced, copied, circulated and/or distributed nor quoted without prior written approval from Atos.</a:t>
            </a:r>
            <a:endParaRPr lang="nl-NL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CustomDate#1"/>
          <p:cNvSpPr txBox="1"/>
          <p:nvPr userDrawn="1"/>
        </p:nvSpPr>
        <p:spPr>
          <a:xfrm>
            <a:off x="3984983" y="4653136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l-NL" sz="12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3901201" y="6386400"/>
            <a:ext cx="13099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prstClr val="black"/>
                </a:solidFill>
                <a:cs typeface="+mn-cs"/>
              </a:rPr>
              <a:t>© For internal use</a:t>
            </a:r>
            <a:endParaRPr lang="en-US" sz="1000" dirty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29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prstClr val="black"/>
                </a:solidFill>
                <a:latin typeface="Lucida Sans" pitchFamily="34" charset="0"/>
                <a:cs typeface="+mn-cs"/>
              </a:rPr>
              <a:t>February</a:t>
            </a:r>
            <a:r>
              <a:rPr lang="fr-FR" sz="1200" dirty="0" smtClean="0">
                <a:solidFill>
                  <a:prstClr val="black"/>
                </a:solidFill>
                <a:latin typeface="Lucida Sans" pitchFamily="34" charset="0"/>
                <a:cs typeface="+mn-cs"/>
              </a:rPr>
              <a:t> 2013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932743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0060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15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27705" y="1270000"/>
            <a:ext cx="2652889" cy="5012028"/>
          </a:xfrm>
        </p:spPr>
        <p:txBody>
          <a:bodyPr lIns="0" tIns="280800"/>
          <a:lstStyle>
            <a:lvl1pPr marL="198000" indent="-198000">
              <a:spcBef>
                <a:spcPts val="0"/>
              </a:spcBef>
              <a:defRPr sz="1100">
                <a:latin typeface="Verdana"/>
                <a:cs typeface="Verdana"/>
              </a:defRPr>
            </a:lvl1pPr>
            <a:lvl2pPr marL="360000" indent="-162000">
              <a:spcBef>
                <a:spcPts val="500"/>
              </a:spcBef>
              <a:defRPr sz="1100">
                <a:latin typeface="Verdana"/>
                <a:cs typeface="Verdana"/>
              </a:defRPr>
            </a:lvl2pPr>
            <a:lvl3pPr marL="558000" indent="-198000">
              <a:spcBef>
                <a:spcPts val="500"/>
              </a:spcBef>
              <a:defRPr sz="1100">
                <a:latin typeface="Verdana"/>
                <a:cs typeface="Verdana"/>
              </a:defRPr>
            </a:lvl3pPr>
            <a:lvl4pPr marL="756000" indent="-198000">
              <a:spcBef>
                <a:spcPts val="500"/>
              </a:spcBef>
              <a:defRPr sz="1100">
                <a:latin typeface="Verdana"/>
                <a:cs typeface="Verdana"/>
              </a:defRPr>
            </a:lvl4pPr>
            <a:lvl5pPr marL="954000" indent="-198000">
              <a:spcBef>
                <a:spcPts val="500"/>
              </a:spcBef>
              <a:defRPr sz="110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  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263409" y="1455738"/>
            <a:ext cx="5879630" cy="4632325"/>
          </a:xfrm>
        </p:spPr>
        <p:txBody>
          <a:bodyPr lIns="0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6630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7032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 anchor="t" anchorCtr="0"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3984983" y="4653136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l-NL" sz="12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901201" y="6386400"/>
            <a:ext cx="13099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prstClr val="black"/>
                </a:solidFill>
                <a:cs typeface="+mn-cs"/>
              </a:rPr>
              <a:t>© For internal use</a:t>
            </a:r>
            <a:endParaRPr lang="en-US" sz="1000" dirty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1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0A9-1730-4349-B8FF-E2E96AC67920}" type="datetime1">
              <a:rPr lang="es-ES" smtClean="0"/>
              <a:t>25/05/2015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57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454400"/>
            <a:ext cx="8748000" cy="47109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318000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>
                <a:solidFill>
                  <a:prstClr val="black"/>
                </a:solidFill>
              </a:rPr>
              <a:pPr/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29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318000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>
                <a:solidFill>
                  <a:prstClr val="black"/>
                </a:solidFill>
              </a:rPr>
              <a:pPr/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0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196000" y="2955600"/>
            <a:ext cx="4734000" cy="14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</a:t>
            </a:r>
            <a:r>
              <a:rPr lang="en-US" sz="1000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 Cloud and Atos </a:t>
            </a:r>
            <a:r>
              <a:rPr lang="en-US" sz="1000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are registered trademarks of Atos SA.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February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Atos, to be used by the recipient only. This document, or any part of it,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 not be reproduced, copied, circulated and/or distributed nor quoted without prior written approval from Atos.</a:t>
            </a:r>
            <a:endParaRPr lang="nl-NL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CustomDate#1"/>
          <p:cNvSpPr txBox="1"/>
          <p:nvPr userDrawn="1"/>
        </p:nvSpPr>
        <p:spPr>
          <a:xfrm>
            <a:off x="3984983" y="4653136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l-NL" sz="12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3901201" y="6386400"/>
            <a:ext cx="13099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prstClr val="black"/>
                </a:solidFill>
                <a:cs typeface="+mn-cs"/>
              </a:rPr>
              <a:t>© For internal use</a:t>
            </a:r>
            <a:endParaRPr lang="en-US" sz="1000" dirty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4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err="1" smtClean="0">
                <a:solidFill>
                  <a:prstClr val="black"/>
                </a:solidFill>
                <a:latin typeface="Lucida Sans" pitchFamily="34" charset="0"/>
                <a:cs typeface="+mn-cs"/>
              </a:rPr>
              <a:t>February</a:t>
            </a:r>
            <a:r>
              <a:rPr lang="fr-FR" sz="1200" dirty="0" smtClean="0">
                <a:solidFill>
                  <a:prstClr val="black"/>
                </a:solidFill>
                <a:latin typeface="Lucida Sans" pitchFamily="34" charset="0"/>
                <a:cs typeface="+mn-cs"/>
              </a:rPr>
              <a:t> 2013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4880991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54312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43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27705" y="1270000"/>
            <a:ext cx="2652889" cy="5012028"/>
          </a:xfrm>
        </p:spPr>
        <p:txBody>
          <a:bodyPr lIns="0" tIns="280800"/>
          <a:lstStyle>
            <a:lvl1pPr marL="198000" indent="-198000">
              <a:spcBef>
                <a:spcPts val="0"/>
              </a:spcBef>
              <a:defRPr sz="1100">
                <a:latin typeface="Verdana"/>
                <a:cs typeface="Verdana"/>
              </a:defRPr>
            </a:lvl1pPr>
            <a:lvl2pPr marL="360000" indent="-162000">
              <a:spcBef>
                <a:spcPts val="500"/>
              </a:spcBef>
              <a:defRPr sz="1100">
                <a:latin typeface="Verdana"/>
                <a:cs typeface="Verdana"/>
              </a:defRPr>
            </a:lvl2pPr>
            <a:lvl3pPr marL="558000" indent="-198000">
              <a:spcBef>
                <a:spcPts val="500"/>
              </a:spcBef>
              <a:defRPr sz="1100">
                <a:latin typeface="Verdana"/>
                <a:cs typeface="Verdana"/>
              </a:defRPr>
            </a:lvl3pPr>
            <a:lvl4pPr marL="756000" indent="-198000">
              <a:spcBef>
                <a:spcPts val="500"/>
              </a:spcBef>
              <a:defRPr sz="1100">
                <a:latin typeface="Verdana"/>
                <a:cs typeface="Verdana"/>
              </a:defRPr>
            </a:lvl4pPr>
            <a:lvl5pPr marL="954000" indent="-198000">
              <a:spcBef>
                <a:spcPts val="500"/>
              </a:spcBef>
              <a:defRPr sz="110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  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263409" y="1455738"/>
            <a:ext cx="5879630" cy="4632325"/>
          </a:xfrm>
        </p:spPr>
        <p:txBody>
          <a:bodyPr lIns="0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46283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434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E458-1B04-4D18-8341-54180FE79320}" type="datetime1">
              <a:rPr lang="es-ES" smtClean="0"/>
              <a:t>25/05/2015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89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3ED0-9A67-4960-8220-0C057AA181EC}" type="datetime1">
              <a:rPr lang="es-ES" smtClean="0"/>
              <a:t>25/05/2015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02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120-9B22-4985-9DE7-13A6EE496849}" type="datetime1">
              <a:rPr lang="es-ES" smtClean="0"/>
              <a:t>25/05/2015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10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64C-63B7-4073-8877-15FC5B66AE3C}" type="datetime1">
              <a:rPr lang="es-ES" smtClean="0"/>
              <a:t>25/05/2015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125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AEF0-0DF9-489C-B2F6-3E1775285FF4}" type="datetime1">
              <a:rPr lang="es-ES" smtClean="0"/>
              <a:t>25/05/2015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709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D8EB-2F01-4F6F-AFD9-48F73F3E1943}" type="datetime1">
              <a:rPr lang="es-ES" smtClean="0"/>
              <a:t>25/05/2015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2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15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1E61-79C7-4F74-A2AA-BDCFECDB0965}" type="datetime1">
              <a:rPr lang="es-ES" smtClean="0"/>
              <a:t>25/05/2015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797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08E-6051-4151-9700-27366620634D}" type="datetime1">
              <a:rPr lang="es-ES" smtClean="0"/>
              <a:t>25/05/2015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050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0924-0BFF-43C2-A90D-783EA9367350}" type="datetime1">
              <a:rPr lang="es-ES" smtClean="0"/>
              <a:t>25/05/2015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858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0563DA5A-1DBC-4360-919A-BA0F9C669B6E}" type="datetime1">
              <a:rPr lang="fr-FR" sz="1200" smtClean="0">
                <a:solidFill>
                  <a:srgbClr val="000000"/>
                </a:solidFill>
                <a:latin typeface="Lucida Sans" pitchFamily="34" charset="0"/>
                <a:cs typeface="Arial"/>
              </a:rPr>
              <a:pPr algn="ctr" eaLnBrk="1" hangingPunct="1">
                <a:defRPr/>
              </a:pPr>
              <a:t>25/05/2015</a:t>
            </a:fld>
            <a:endParaRPr lang="fr-FR" sz="1200" smtClean="0">
              <a:solidFill>
                <a:srgbClr val="000000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58077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158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9750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858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095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964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9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975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3601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5341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41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393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0563DA5A-1DBC-4360-919A-BA0F9C669B6E}" type="datetime1">
              <a:rPr lang="fr-FR" sz="1200" smtClean="0">
                <a:solidFill>
                  <a:srgbClr val="000000"/>
                </a:solidFill>
                <a:latin typeface="Lucida Sans" pitchFamily="34" charset="0"/>
                <a:cs typeface="Arial"/>
              </a:rPr>
              <a:pPr algn="ctr" eaLnBrk="1" hangingPunct="1">
                <a:defRPr/>
              </a:pPr>
              <a:t>25/05/2015</a:t>
            </a:fld>
            <a:endParaRPr lang="fr-FR" sz="1200" smtClean="0">
              <a:solidFill>
                <a:srgbClr val="000000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58077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1583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97505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8585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095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96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85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965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3601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53410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41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3939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0563DA5A-1DBC-4360-919A-BA0F9C669B6E}" type="datetime1">
              <a:rPr lang="fr-FR" sz="1200" smtClean="0">
                <a:latin typeface="Lucida Sans" pitchFamily="34" charset="0"/>
              </a:rPr>
              <a:pPr algn="ctr" eaLnBrk="1" hangingPunct="1">
                <a:defRPr/>
              </a:pPr>
              <a:t>25/05/2015</a:t>
            </a:fld>
            <a:endParaRPr lang="fr-FR" sz="1200" smtClean="0">
              <a:latin typeface="Lucida Sans" pitchFamily="34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1927988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322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316803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69220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39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09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01239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051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756813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306077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5525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9233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207963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nl-NL" dirty="0" smtClean="0">
                <a:solidFill>
                  <a:srgbClr val="000000"/>
                </a:solidFill>
              </a:rPr>
              <a:t>17 </a:t>
            </a: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 CuadroTexto"/>
          <p:cNvSpPr txBox="1"/>
          <p:nvPr userDrawn="1"/>
        </p:nvSpPr>
        <p:spPr>
          <a:xfrm>
            <a:off x="190499" y="6196163"/>
            <a:ext cx="641101" cy="342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78807835-4C66-434D-9114-BABCF31832EB}" type="slidenum">
              <a:rPr lang="es-ES_tradnl" sz="1000" kern="1200" smtClean="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_tradnl" sz="1000" kern="1200" dirty="0" smtClean="0">
              <a:solidFill>
                <a:schemeClr val="tx1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363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B06C9-E014-4018-941D-06C505902E39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80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F964-4B1B-4F9F-A235-114DEE2D5715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7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9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5DFFF-B4F1-4470-8CC8-58BF9EB37504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267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725488"/>
            <a:ext cx="2174875" cy="501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725488"/>
            <a:ext cx="6375400" cy="501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337D-7DD8-4B06-8621-8EC0E6952AA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249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3B21B-06DE-4540-B3C7-7512896E540C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D135B-75B8-4717-9BC9-0E1CEC688C80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255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B06C9-E014-4018-941D-06C505902E39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420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3F964-4B1B-4F9F-A235-114DEE2D5715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278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5DFFF-B4F1-4470-8CC8-58BF9EB37504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173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725488"/>
            <a:ext cx="2174875" cy="501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725488"/>
            <a:ext cx="6375400" cy="501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2337D-7DD8-4B06-8621-8EC0E6952AA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338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207963" y="6210300"/>
            <a:ext cx="638175" cy="365125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0F9DF659-CD88-449E-82B5-02B34926CD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03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0444-52C4-4E36-9FEC-D7D53346B9C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225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96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B961F-5786-410E-B504-C945BEAE28E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1761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7C8E7-2781-4D39-A7E2-CA7ECF8C67F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720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E6441-3733-40C9-810A-F2AD9EABC6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2509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725488"/>
            <a:ext cx="2174875" cy="501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725488"/>
            <a:ext cx="6375400" cy="501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3F825-6894-4BFB-816A-5964A3814C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8591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os Title and Text blue line top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8488" y="1600201"/>
            <a:ext cx="8683992" cy="4140000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07EDE0-C81C-440A-A1E7-38E576F7F5BE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8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207963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9BE3B21B-06DE-4540-B3C7-7512896E540C}" type="slidenum">
              <a:rPr lang="nl-NL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8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D135B-75B8-4717-9BC9-0E1CEC688C80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89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B06C9-E014-4018-941D-06C505902E39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040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F964-4B1B-4F9F-A235-114DEE2D5715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034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5DFFF-B4F1-4470-8CC8-58BF9EB37504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7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360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725488"/>
            <a:ext cx="2174875" cy="501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725488"/>
            <a:ext cx="6375400" cy="501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337D-7DD8-4B06-8621-8EC0E6952AA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471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207963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9BE3B21B-06DE-4540-B3C7-7512896E540C}" type="slidenum">
              <a:rPr lang="nl-NL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9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D135B-75B8-4717-9BC9-0E1CEC688C80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818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B06C9-E014-4018-941D-06C505902E39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6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F964-4B1B-4F9F-A235-114DEE2D5715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81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5DFFF-B4F1-4470-8CC8-58BF9EB37504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45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725488"/>
            <a:ext cx="2174875" cy="501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725488"/>
            <a:ext cx="6375400" cy="501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337D-7DD8-4B06-8621-8EC0E6952AA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403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sz="1200" dirty="0" smtClean="0">
                <a:solidFill>
                  <a:srgbClr val="000000"/>
                </a:solidFill>
                <a:latin typeface="Lucida Sans" pitchFamily="34" charset="0"/>
                <a:cs typeface="Arial"/>
              </a:rPr>
              <a:t>04/09/2012</a:t>
            </a:r>
            <a:endParaRPr lang="fr-FR" sz="1200" dirty="0" smtClean="0">
              <a:solidFill>
                <a:srgbClr val="000000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49351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92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2064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534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55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7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18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62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569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5066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0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956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195513" y="4651375"/>
            <a:ext cx="4732337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sz="1200" dirty="0" smtClean="0">
                <a:solidFill>
                  <a:srgbClr val="000000"/>
                </a:solidFill>
                <a:latin typeface="Lucida Sans" pitchFamily="34" charset="0"/>
                <a:cs typeface="Arial"/>
              </a:rPr>
              <a:t>04/09/2012</a:t>
            </a:r>
            <a:endParaRPr lang="fr-FR" sz="1200" dirty="0" smtClean="0">
              <a:solidFill>
                <a:srgbClr val="000000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588133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67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3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10" Type="http://schemas.openxmlformats.org/officeDocument/2006/relationships/theme" Target="../theme/theme14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3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4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/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6632A639-65F6-44E7-9705-34D092A42112}" type="slidenum">
              <a:rPr lang="en-US" sz="900" smtClean="0">
                <a:solidFill>
                  <a:srgbClr val="818181"/>
                </a:solidFill>
                <a:latin typeface="Lucida Sans" pitchFamily="34" charset="0"/>
                <a:cs typeface="Arial"/>
              </a:rPr>
              <a:pPr algn="ctr"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900" smtClean="0">
              <a:solidFill>
                <a:srgbClr val="818181"/>
              </a:solidFill>
              <a:latin typeface="Lucida Sans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Placeholder 1"/>
          <p:cNvSpPr>
            <a:spLocks noGrp="1"/>
          </p:cNvSpPr>
          <p:nvPr>
            <p:ph type="title"/>
          </p:nvPr>
        </p:nvSpPr>
        <p:spPr bwMode="auto">
          <a:xfrm>
            <a:off x="190500" y="725488"/>
            <a:ext cx="8683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maestro</a:t>
            </a:r>
            <a:endParaRPr lang="nl-NL" smtClean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7963" y="1600200"/>
            <a:ext cx="8685212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para </a:t>
            </a:r>
            <a:r>
              <a:rPr lang="en-US" dirty="0" err="1" smtClean="0"/>
              <a:t>modificar</a:t>
            </a:r>
            <a:r>
              <a:rPr lang="en-US" dirty="0" smtClean="0"/>
              <a:t> los </a:t>
            </a:r>
            <a:r>
              <a:rPr lang="en-US" dirty="0" err="1" smtClean="0"/>
              <a:t>estilos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maestros</a:t>
            </a:r>
          </a:p>
          <a:p>
            <a:pPr lvl="1"/>
            <a:r>
              <a:rPr lang="en-US" dirty="0" smtClean="0"/>
              <a:t>Segundo nivel</a:t>
            </a:r>
          </a:p>
          <a:p>
            <a:pPr lvl="2"/>
            <a:r>
              <a:rPr lang="en-US" dirty="0" err="1" smtClean="0"/>
              <a:t>Tercer</a:t>
            </a:r>
            <a:r>
              <a:rPr lang="en-US" dirty="0" smtClean="0"/>
              <a:t> nivel</a:t>
            </a:r>
          </a:p>
          <a:p>
            <a:pPr lvl="3"/>
            <a:r>
              <a:rPr lang="en-US" dirty="0" smtClean="0"/>
              <a:t>Cuarto nivel</a:t>
            </a:r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nivel</a:t>
            </a:r>
            <a:endParaRPr lang="nl-NL" dirty="0" smtClean="0"/>
          </a:p>
        </p:txBody>
      </p:sp>
      <p:sp>
        <p:nvSpPr>
          <p:cNvPr id="7" name="AddCustomFooter#1"/>
          <p:cNvSpPr txBox="1">
            <a:spLocks noChangeArrowheads="1"/>
          </p:cNvSpPr>
          <p:nvPr userDrawn="1"/>
        </p:nvSpPr>
        <p:spPr bwMode="auto">
          <a:xfrm>
            <a:off x="190499" y="6253163"/>
            <a:ext cx="6323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>
              <a:defRPr/>
            </a:pPr>
            <a:r>
              <a:rPr lang="en-US" sz="1000" baseline="0" dirty="0" smtClean="0">
                <a:latin typeface="Verdana" pitchFamily="34" charset="0"/>
                <a:cs typeface="Arial" pitchFamily="34" charset="0"/>
              </a:rPr>
              <a:t>        </a:t>
            </a:r>
            <a:r>
              <a:rPr lang="en-US" sz="1000" dirty="0" smtClean="0">
                <a:latin typeface="Verdana" pitchFamily="34" charset="0"/>
                <a:cs typeface="Arial" pitchFamily="34" charset="0"/>
              </a:rPr>
              <a:t>| 01-10-2011 | Comunicación Corporativa</a:t>
            </a:r>
          </a:p>
        </p:txBody>
      </p:sp>
      <p:sp>
        <p:nvSpPr>
          <p:cNvPr id="8" name="5 CuadroTexto"/>
          <p:cNvSpPr txBox="1"/>
          <p:nvPr userDrawn="1"/>
        </p:nvSpPr>
        <p:spPr>
          <a:xfrm>
            <a:off x="190499" y="6196163"/>
            <a:ext cx="641101" cy="342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78807835-4C66-434D-9114-BABCF31832EB}" type="slidenum">
              <a:rPr lang="es-ES_tradnl" sz="1000" kern="1200" smtClean="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_tradnl" sz="1000" kern="1200" dirty="0" smtClean="0">
              <a:solidFill>
                <a:schemeClr val="tx1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Lucida Sans Unicode" pitchFamily="34" charset="0"/>
        <a:buChar char="▶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/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6632A639-65F6-44E7-9705-34D092A42112}" type="slidenum">
              <a:rPr lang="en-US" sz="900" smtClean="0">
                <a:solidFill>
                  <a:srgbClr val="818181"/>
                </a:solidFill>
                <a:latin typeface="Lucida Sans" pitchFamily="34" charset="0"/>
                <a:cs typeface="Arial"/>
              </a:rPr>
              <a:pPr algn="ctr"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900" smtClean="0">
              <a:solidFill>
                <a:srgbClr val="818181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 userDrawn="1"/>
        </p:nvSpPr>
        <p:spPr bwMode="auto">
          <a:xfrm>
            <a:off x="6750050" y="385763"/>
            <a:ext cx="112723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sz="1200" dirty="0" smtClean="0">
                <a:solidFill>
                  <a:srgbClr val="000000"/>
                </a:solidFill>
                <a:cs typeface="Arial"/>
              </a:rPr>
              <a:t>01/06/2013</a:t>
            </a:r>
            <a:endParaRPr lang="en-US" sz="1200" dirty="0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0" name="ZoneTexte 2"/>
          <p:cNvSpPr txBox="1">
            <a:spLocks noChangeArrowheads="1"/>
          </p:cNvSpPr>
          <p:nvPr userDrawn="1"/>
        </p:nvSpPr>
        <p:spPr bwMode="auto">
          <a:xfrm>
            <a:off x="6759575" y="600075"/>
            <a:ext cx="131157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Comunicación 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Corporativa</a:t>
            </a:r>
          </a:p>
        </p:txBody>
      </p:sp>
    </p:spTree>
    <p:extLst>
      <p:ext uri="{BB962C8B-B14F-4D97-AF65-F5344CB8AC3E}">
        <p14:creationId xmlns:p14="http://schemas.microsoft.com/office/powerpoint/2010/main" val="6237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/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6632A639-65F6-44E7-9705-34D092A42112}" type="slidenum">
              <a:rPr lang="en-US" sz="900" smtClean="0">
                <a:solidFill>
                  <a:srgbClr val="818181"/>
                </a:solidFill>
                <a:latin typeface="Lucida Sans" pitchFamily="34" charset="0"/>
                <a:cs typeface="Arial"/>
              </a:rPr>
              <a:pPr algn="ctr"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900" smtClean="0">
              <a:solidFill>
                <a:srgbClr val="818181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 userDrawn="1"/>
        </p:nvSpPr>
        <p:spPr bwMode="auto">
          <a:xfrm>
            <a:off x="6750050" y="385763"/>
            <a:ext cx="112723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sz="1200" dirty="0" smtClean="0">
                <a:solidFill>
                  <a:srgbClr val="000000"/>
                </a:solidFill>
                <a:cs typeface="Arial"/>
              </a:rPr>
              <a:t>01/07/2013</a:t>
            </a:r>
            <a:endParaRPr lang="en-US" sz="1200" dirty="0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0" name="ZoneTexte 2"/>
          <p:cNvSpPr txBox="1">
            <a:spLocks noChangeArrowheads="1"/>
          </p:cNvSpPr>
          <p:nvPr userDrawn="1"/>
        </p:nvSpPr>
        <p:spPr bwMode="auto">
          <a:xfrm>
            <a:off x="6759575" y="600075"/>
            <a:ext cx="131157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Comunicación 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Corporativa</a:t>
            </a:r>
          </a:p>
        </p:txBody>
      </p:sp>
    </p:spTree>
    <p:extLst>
      <p:ext uri="{BB962C8B-B14F-4D97-AF65-F5344CB8AC3E}">
        <p14:creationId xmlns:p14="http://schemas.microsoft.com/office/powerpoint/2010/main" val="359546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/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6632A639-65F6-44E7-9705-34D092A42112}" type="slidenum">
              <a:rPr lang="en-US" sz="900" smtClean="0">
                <a:solidFill>
                  <a:srgbClr val="818181"/>
                </a:solidFill>
                <a:latin typeface="Lucida Sans" pitchFamily="34" charset="0"/>
                <a:cs typeface="Arial"/>
              </a:rPr>
              <a:pPr algn="ctr"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900" smtClean="0">
              <a:solidFill>
                <a:srgbClr val="818181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 userDrawn="1"/>
        </p:nvSpPr>
        <p:spPr bwMode="auto">
          <a:xfrm>
            <a:off x="6750050" y="385763"/>
            <a:ext cx="112723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sz="1200" dirty="0" smtClean="0">
                <a:solidFill>
                  <a:srgbClr val="000000"/>
                </a:solidFill>
                <a:cs typeface="Arial"/>
              </a:rPr>
              <a:t>01/07/2013</a:t>
            </a:r>
            <a:endParaRPr lang="en-US" sz="1200" dirty="0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0" name="ZoneTexte 2"/>
          <p:cNvSpPr txBox="1">
            <a:spLocks noChangeArrowheads="1"/>
          </p:cNvSpPr>
          <p:nvPr userDrawn="1"/>
        </p:nvSpPr>
        <p:spPr bwMode="auto">
          <a:xfrm>
            <a:off x="6759575" y="600075"/>
            <a:ext cx="131157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Comunicación 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Corporativa</a:t>
            </a:r>
          </a:p>
        </p:txBody>
      </p:sp>
    </p:spTree>
    <p:extLst>
      <p:ext uri="{BB962C8B-B14F-4D97-AF65-F5344CB8AC3E}">
        <p14:creationId xmlns:p14="http://schemas.microsoft.com/office/powerpoint/2010/main" val="387708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8000" cy="7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400" y="1454400"/>
            <a:ext cx="8748000" cy="46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30932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AF489CC-3B7A-4DA5-A8C0-4984788D0EC5}" type="slidenum">
              <a:rPr lang="nl-NL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3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8000" cy="7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400" y="1454400"/>
            <a:ext cx="8748000" cy="46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30932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AF489CC-3B7A-4DA5-A8C0-4984788D0EC5}" type="slidenum">
              <a:rPr lang="nl-NL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6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8078-26C7-4903-9B80-502227ECEB89}" type="datetime1">
              <a:rPr lang="es-ES" smtClean="0"/>
              <a:t>25/05/2015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DE23-7F07-4EC0-80DE-3232B1329AD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77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/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6632A639-65F6-44E7-9705-34D092A42112}" type="slidenum">
              <a:rPr lang="en-US" sz="900" smtClean="0">
                <a:solidFill>
                  <a:srgbClr val="818181"/>
                </a:solidFill>
                <a:latin typeface="Lucida Sans" pitchFamily="34" charset="0"/>
                <a:cs typeface="Arial"/>
              </a:rPr>
              <a:pPr algn="ctr"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900" smtClean="0">
              <a:solidFill>
                <a:srgbClr val="818181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 userDrawn="1"/>
        </p:nvSpPr>
        <p:spPr bwMode="auto">
          <a:xfrm>
            <a:off x="6750050" y="385763"/>
            <a:ext cx="1127125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F462B4AD-AA51-4A34-9575-A8943E1070B8}" type="datetime1">
              <a:rPr lang="en-US" sz="1200" smtClean="0">
                <a:solidFill>
                  <a:srgbClr val="000000"/>
                </a:solidFill>
                <a:cs typeface="Arial"/>
              </a:rPr>
              <a:pPr eaLnBrk="1" hangingPunct="1">
                <a:defRPr/>
              </a:pPr>
              <a:t>5/25/2015</a:t>
            </a:fld>
            <a:endParaRPr lang="en-US" sz="1200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0" name="ZoneTexte 2"/>
          <p:cNvSpPr txBox="1">
            <a:spLocks noChangeArrowheads="1"/>
          </p:cNvSpPr>
          <p:nvPr userDrawn="1"/>
        </p:nvSpPr>
        <p:spPr bwMode="auto">
          <a:xfrm>
            <a:off x="6759575" y="600075"/>
            <a:ext cx="131157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Comunicación 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Corporativa</a:t>
            </a:r>
          </a:p>
        </p:txBody>
      </p:sp>
    </p:spTree>
    <p:extLst>
      <p:ext uri="{BB962C8B-B14F-4D97-AF65-F5344CB8AC3E}">
        <p14:creationId xmlns:p14="http://schemas.microsoft.com/office/powerpoint/2010/main" val="171392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/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6632A639-65F6-44E7-9705-34D092A42112}" type="slidenum">
              <a:rPr lang="en-US" sz="900" smtClean="0">
                <a:solidFill>
                  <a:srgbClr val="818181"/>
                </a:solidFill>
                <a:latin typeface="Lucida Sans" pitchFamily="34" charset="0"/>
                <a:cs typeface="Arial"/>
              </a:rPr>
              <a:pPr algn="ctr"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900" smtClean="0">
              <a:solidFill>
                <a:srgbClr val="818181"/>
              </a:solidFill>
              <a:latin typeface="Lucida Sans" pitchFamily="34" charset="0"/>
              <a:cs typeface="Arial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 userDrawn="1"/>
        </p:nvSpPr>
        <p:spPr bwMode="auto">
          <a:xfrm>
            <a:off x="6750050" y="385763"/>
            <a:ext cx="1127125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F462B4AD-AA51-4A34-9575-A8943E1070B8}" type="datetime1">
              <a:rPr lang="en-US" sz="1200" smtClean="0">
                <a:solidFill>
                  <a:srgbClr val="000000"/>
                </a:solidFill>
                <a:cs typeface="Arial"/>
              </a:rPr>
              <a:pPr eaLnBrk="1" hangingPunct="1">
                <a:defRPr/>
              </a:pPr>
              <a:t>5/25/2015</a:t>
            </a:fld>
            <a:endParaRPr lang="en-US" sz="1200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0" name="ZoneTexte 2"/>
          <p:cNvSpPr txBox="1">
            <a:spLocks noChangeArrowheads="1"/>
          </p:cNvSpPr>
          <p:nvPr userDrawn="1"/>
        </p:nvSpPr>
        <p:spPr bwMode="auto">
          <a:xfrm>
            <a:off x="6759575" y="600075"/>
            <a:ext cx="131157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Comunicación </a:t>
            </a:r>
          </a:p>
          <a:p>
            <a:pPr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Corporativa</a:t>
            </a:r>
          </a:p>
        </p:txBody>
      </p:sp>
    </p:spTree>
    <p:extLst>
      <p:ext uri="{BB962C8B-B14F-4D97-AF65-F5344CB8AC3E}">
        <p14:creationId xmlns:p14="http://schemas.microsoft.com/office/powerpoint/2010/main" val="171392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/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6632A639-65F6-44E7-9705-34D092A42112}" type="slidenum">
              <a:rPr lang="en-US" sz="900" smtClean="0">
                <a:solidFill>
                  <a:srgbClr val="818181"/>
                </a:solidFill>
                <a:latin typeface="Lucida Sans" pitchFamily="34" charset="0"/>
              </a:rPr>
              <a:pPr algn="ctr"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900" smtClean="0">
              <a:solidFill>
                <a:srgbClr val="818181"/>
              </a:solidFill>
              <a:latin typeface="Lucida Sans" pitchFamily="34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 userDrawn="1"/>
        </p:nvSpPr>
        <p:spPr bwMode="auto">
          <a:xfrm>
            <a:off x="6750050" y="385763"/>
            <a:ext cx="1127125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F462B4AD-AA51-4A34-9575-A8943E1070B8}" type="datetime1">
              <a:rPr lang="en-US" sz="1200" smtClean="0"/>
              <a:pPr eaLnBrk="1" hangingPunct="1">
                <a:defRPr/>
              </a:pPr>
              <a:t>5/25/2015</a:t>
            </a:fld>
            <a:endParaRPr lang="en-US" sz="1200" smtClean="0"/>
          </a:p>
        </p:txBody>
      </p:sp>
      <p:sp>
        <p:nvSpPr>
          <p:cNvPr id="1030" name="ZoneTexte 2"/>
          <p:cNvSpPr txBox="1">
            <a:spLocks noChangeArrowheads="1"/>
          </p:cNvSpPr>
          <p:nvPr userDrawn="1"/>
        </p:nvSpPr>
        <p:spPr bwMode="auto">
          <a:xfrm>
            <a:off x="6759575" y="600075"/>
            <a:ext cx="131157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Verdana" charset="0"/>
                <a:cs typeface="Verdana" charset="0"/>
              </a:rPr>
              <a:t>Comunicación </a:t>
            </a:r>
          </a:p>
          <a:p>
            <a:pPr eaLnBrk="1" hangingPunct="1">
              <a:defRPr/>
            </a:pPr>
            <a:r>
              <a:rPr lang="en-US" sz="1200" dirty="0" smtClean="0">
                <a:latin typeface="Verdana" charset="0"/>
                <a:cs typeface="Verdana" charset="0"/>
              </a:rPr>
              <a:t>Corporativa</a:t>
            </a:r>
          </a:p>
        </p:txBody>
      </p:sp>
    </p:spTree>
    <p:extLst>
      <p:ext uri="{BB962C8B-B14F-4D97-AF65-F5344CB8AC3E}">
        <p14:creationId xmlns:p14="http://schemas.microsoft.com/office/powerpoint/2010/main" val="379284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Placeholder 1"/>
          <p:cNvSpPr>
            <a:spLocks noGrp="1"/>
          </p:cNvSpPr>
          <p:nvPr>
            <p:ph type="title"/>
          </p:nvPr>
        </p:nvSpPr>
        <p:spPr bwMode="auto">
          <a:xfrm>
            <a:off x="190500" y="725488"/>
            <a:ext cx="8683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maestro</a:t>
            </a:r>
            <a:endParaRPr lang="nl-NL" smtClean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7963" y="1600200"/>
            <a:ext cx="8685212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para </a:t>
            </a:r>
            <a:r>
              <a:rPr lang="en-US" dirty="0" err="1" smtClean="0"/>
              <a:t>modificar</a:t>
            </a:r>
            <a:r>
              <a:rPr lang="en-US" dirty="0" smtClean="0"/>
              <a:t> los </a:t>
            </a:r>
            <a:r>
              <a:rPr lang="en-US" dirty="0" err="1" smtClean="0"/>
              <a:t>estilos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maestros</a:t>
            </a:r>
          </a:p>
          <a:p>
            <a:pPr lvl="1"/>
            <a:r>
              <a:rPr lang="en-US" dirty="0" smtClean="0"/>
              <a:t>Segundo nivel</a:t>
            </a:r>
          </a:p>
          <a:p>
            <a:pPr lvl="2"/>
            <a:r>
              <a:rPr lang="en-US" dirty="0" err="1" smtClean="0"/>
              <a:t>Tercer</a:t>
            </a:r>
            <a:r>
              <a:rPr lang="en-US" dirty="0" smtClean="0"/>
              <a:t> nivel</a:t>
            </a:r>
          </a:p>
          <a:p>
            <a:pPr lvl="3"/>
            <a:r>
              <a:rPr lang="en-US" dirty="0" smtClean="0"/>
              <a:t>Cuarto nivel</a:t>
            </a:r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nivel</a:t>
            </a:r>
            <a:endParaRPr lang="nl-NL" dirty="0" smtClean="0"/>
          </a:p>
        </p:txBody>
      </p:sp>
      <p:sp>
        <p:nvSpPr>
          <p:cNvPr id="7" name="AddCustomFooter#1"/>
          <p:cNvSpPr txBox="1">
            <a:spLocks noChangeArrowheads="1"/>
          </p:cNvSpPr>
          <p:nvPr userDrawn="1"/>
        </p:nvSpPr>
        <p:spPr bwMode="auto">
          <a:xfrm>
            <a:off x="190499" y="6253163"/>
            <a:ext cx="6323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>
              <a:defRPr/>
            </a:pPr>
            <a:r>
              <a:rPr lang="en-US" sz="1000" baseline="0" dirty="0" smtClean="0">
                <a:latin typeface="Verdana" pitchFamily="34" charset="0"/>
                <a:cs typeface="Arial" pitchFamily="34" charset="0"/>
              </a:rPr>
              <a:t>        </a:t>
            </a:r>
            <a:r>
              <a:rPr lang="en-US" sz="1000" dirty="0" smtClean="0">
                <a:latin typeface="Verdana" pitchFamily="34" charset="0"/>
                <a:cs typeface="Arial" pitchFamily="34" charset="0"/>
              </a:rPr>
              <a:t>| 01-10-2011 | Comunicación Corporativa</a:t>
            </a:r>
          </a:p>
        </p:txBody>
      </p:sp>
      <p:sp>
        <p:nvSpPr>
          <p:cNvPr id="8" name="5 CuadroTexto"/>
          <p:cNvSpPr txBox="1"/>
          <p:nvPr userDrawn="1"/>
        </p:nvSpPr>
        <p:spPr>
          <a:xfrm>
            <a:off x="190499" y="6196163"/>
            <a:ext cx="641101" cy="342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78807835-4C66-434D-9114-BABCF31832EB}" type="slidenum">
              <a:rPr lang="es-ES_tradnl" sz="1000" kern="1200" smtClean="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_tradnl" sz="1000" kern="1200" dirty="0" smtClean="0">
              <a:solidFill>
                <a:schemeClr val="tx1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5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Lucida Sans Unicode" pitchFamily="34" charset="0"/>
        <a:buChar char="▶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ddCustomFooter#1"/>
          <p:cNvSpPr txBox="1">
            <a:spLocks noChangeArrowheads="1"/>
          </p:cNvSpPr>
          <p:nvPr/>
        </p:nvSpPr>
        <p:spPr bwMode="auto">
          <a:xfrm>
            <a:off x="190500" y="6253163"/>
            <a:ext cx="575945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Lucida Sans" pitchFamily="34" charset="0"/>
                <a:cs typeface="Arial" pitchFamily="34" charset="0"/>
              </a:rPr>
              <a:t>       | 19-06-2011 | </a:t>
            </a:r>
            <a:r>
              <a:rPr lang="en-US" sz="1000" dirty="0" err="1" smtClean="0">
                <a:solidFill>
                  <a:srgbClr val="000000"/>
                </a:solidFill>
                <a:latin typeface="Lucida Sans" pitchFamily="34" charset="0"/>
                <a:cs typeface="Arial" pitchFamily="34" charset="0"/>
              </a:rPr>
              <a:t>Comunicación</a:t>
            </a:r>
            <a:r>
              <a:rPr lang="en-US" sz="1000" dirty="0" smtClean="0">
                <a:solidFill>
                  <a:srgbClr val="000000"/>
                </a:solidFill>
                <a:latin typeface="Lucida Sans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Lucida Sans" pitchFamily="34" charset="0"/>
                <a:cs typeface="Arial" pitchFamily="34" charset="0"/>
              </a:rPr>
              <a:t>Corporativa</a:t>
            </a:r>
            <a:endParaRPr lang="en-US" sz="1000" dirty="0">
              <a:solidFill>
                <a:srgbClr val="000000"/>
              </a:solidFill>
              <a:latin typeface="Lucida Sans" pitchFamily="34" charset="0"/>
              <a:cs typeface="Arial" pitchFamily="34" charset="0"/>
            </a:endParaRPr>
          </a:p>
        </p:txBody>
      </p:sp>
      <p:sp>
        <p:nvSpPr>
          <p:cNvPr id="13315" name="Title Placeholder 1"/>
          <p:cNvSpPr>
            <a:spLocks noGrp="1"/>
          </p:cNvSpPr>
          <p:nvPr>
            <p:ph type="title"/>
          </p:nvPr>
        </p:nvSpPr>
        <p:spPr bwMode="auto">
          <a:xfrm>
            <a:off x="190500" y="725488"/>
            <a:ext cx="8683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maestro</a:t>
            </a:r>
            <a:endParaRPr lang="nl-NL" smtClean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7963" y="1600200"/>
            <a:ext cx="8685212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los estilos de texto maestros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nl-NL" smtClean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Lucida Sans Unicode" pitchFamily="34" charset="0"/>
                <a:cs typeface="+mn-cs"/>
              </a:defRPr>
            </a:lvl1pPr>
          </a:lstStyle>
          <a:p>
            <a:pPr>
              <a:defRPr/>
            </a:pPr>
            <a:fld id="{40401928-6F91-464A-90E2-5D2BF7DCDE89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6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Lucida Sans Unicode" pitchFamily="34" charset="0"/>
        <a:buChar char="▶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ddCustomFooter#1"/>
          <p:cNvSpPr txBox="1">
            <a:spLocks noChangeArrowheads="1"/>
          </p:cNvSpPr>
          <p:nvPr/>
        </p:nvSpPr>
        <p:spPr bwMode="auto">
          <a:xfrm>
            <a:off x="190500" y="6253163"/>
            <a:ext cx="5759450" cy="2460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Lucida Sans" pitchFamily="34" charset="0"/>
                <a:cs typeface="Arial" pitchFamily="34" charset="0"/>
              </a:rPr>
              <a:t>       | 19-06-2011 | </a:t>
            </a:r>
            <a:r>
              <a:rPr lang="en-US" sz="1000" dirty="0" err="1">
                <a:solidFill>
                  <a:srgbClr val="000000"/>
                </a:solidFill>
                <a:latin typeface="Lucida Sans" pitchFamily="34" charset="0"/>
                <a:cs typeface="Arial" pitchFamily="34" charset="0"/>
              </a:rPr>
              <a:t>Comunicación</a:t>
            </a:r>
            <a:r>
              <a:rPr lang="en-US" sz="1000" dirty="0">
                <a:solidFill>
                  <a:srgbClr val="000000"/>
                </a:solidFill>
                <a:latin typeface="Lucida Sans" pitchFamily="34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Lucida Sans" pitchFamily="34" charset="0"/>
                <a:cs typeface="Arial" pitchFamily="34" charset="0"/>
              </a:rPr>
              <a:t>corporativa</a:t>
            </a:r>
            <a:endParaRPr lang="en-US" sz="1000" dirty="0">
              <a:solidFill>
                <a:srgbClr val="000000"/>
              </a:solidFill>
              <a:latin typeface="Lucida Sans" pitchFamily="34" charset="0"/>
              <a:cs typeface="Arial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0500" y="725488"/>
            <a:ext cx="8683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maestro</a:t>
            </a:r>
            <a:endParaRPr lang="nl-NL" smtClean="0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7963" y="1600200"/>
            <a:ext cx="8685212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los estilos de texto maestros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nl-NL" smtClean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93675" y="6210300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solidFill>
                  <a:srgbClr val="000000"/>
                </a:solidFill>
                <a:latin typeface="Lucida Sans Unicode" pitchFamily="34" charset="0"/>
                <a:cs typeface="+mn-cs"/>
              </a:defRPr>
            </a:lvl1pPr>
          </a:lstStyle>
          <a:p>
            <a:pPr>
              <a:defRPr/>
            </a:pPr>
            <a:fld id="{7CAB2C00-B10B-4C3C-8B8B-A9366A429E2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74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Lucida Sans Unicode" pitchFamily="34" charset="0"/>
        <a:buChar char="▶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Placeholder 1"/>
          <p:cNvSpPr>
            <a:spLocks noGrp="1"/>
          </p:cNvSpPr>
          <p:nvPr>
            <p:ph type="title"/>
          </p:nvPr>
        </p:nvSpPr>
        <p:spPr bwMode="auto">
          <a:xfrm>
            <a:off x="190500" y="725488"/>
            <a:ext cx="8683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maestro</a:t>
            </a:r>
            <a:endParaRPr lang="nl-NL" smtClean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7963" y="1600200"/>
            <a:ext cx="8685212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para </a:t>
            </a:r>
            <a:r>
              <a:rPr lang="en-US" dirty="0" err="1" smtClean="0"/>
              <a:t>modificar</a:t>
            </a:r>
            <a:r>
              <a:rPr lang="en-US" dirty="0" smtClean="0"/>
              <a:t> los </a:t>
            </a:r>
            <a:r>
              <a:rPr lang="en-US" dirty="0" err="1" smtClean="0"/>
              <a:t>estilos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maestros</a:t>
            </a:r>
          </a:p>
          <a:p>
            <a:pPr lvl="1"/>
            <a:r>
              <a:rPr lang="en-US" dirty="0" smtClean="0"/>
              <a:t>Segundo nivel</a:t>
            </a:r>
          </a:p>
          <a:p>
            <a:pPr lvl="2"/>
            <a:r>
              <a:rPr lang="en-US" dirty="0" err="1" smtClean="0"/>
              <a:t>Tercer</a:t>
            </a:r>
            <a:r>
              <a:rPr lang="en-US" dirty="0" smtClean="0"/>
              <a:t> nivel</a:t>
            </a:r>
          </a:p>
          <a:p>
            <a:pPr lvl="3"/>
            <a:r>
              <a:rPr lang="en-US" dirty="0" smtClean="0"/>
              <a:t>Cuarto nivel</a:t>
            </a:r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nivel</a:t>
            </a:r>
            <a:endParaRPr lang="nl-NL" dirty="0" smtClean="0"/>
          </a:p>
        </p:txBody>
      </p:sp>
      <p:sp>
        <p:nvSpPr>
          <p:cNvPr id="7" name="AddCustomFooter#1"/>
          <p:cNvSpPr txBox="1">
            <a:spLocks noChangeArrowheads="1"/>
          </p:cNvSpPr>
          <p:nvPr userDrawn="1"/>
        </p:nvSpPr>
        <p:spPr bwMode="auto">
          <a:xfrm>
            <a:off x="190499" y="6253163"/>
            <a:ext cx="6323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>
              <a:defRPr/>
            </a:pPr>
            <a:r>
              <a:rPr lang="en-US" sz="1000" baseline="0" dirty="0" smtClean="0">
                <a:latin typeface="Verdana" pitchFamily="34" charset="0"/>
                <a:cs typeface="Arial" pitchFamily="34" charset="0"/>
              </a:rPr>
              <a:t>        </a:t>
            </a:r>
            <a:r>
              <a:rPr lang="en-US" sz="1000" dirty="0" smtClean="0">
                <a:latin typeface="Verdana" pitchFamily="34" charset="0"/>
                <a:cs typeface="Arial" pitchFamily="34" charset="0"/>
              </a:rPr>
              <a:t>| 01-10-2011 | Comunicación Corporativa</a:t>
            </a:r>
          </a:p>
        </p:txBody>
      </p:sp>
      <p:sp>
        <p:nvSpPr>
          <p:cNvPr id="8" name="5 CuadroTexto"/>
          <p:cNvSpPr txBox="1"/>
          <p:nvPr userDrawn="1"/>
        </p:nvSpPr>
        <p:spPr>
          <a:xfrm>
            <a:off x="190499" y="6196163"/>
            <a:ext cx="641101" cy="342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78807835-4C66-434D-9114-BABCF31832EB}" type="slidenum">
              <a:rPr lang="es-ES_tradnl" sz="1000" kern="1200" smtClean="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_tradnl" sz="1000" kern="1200" dirty="0" smtClean="0">
              <a:solidFill>
                <a:schemeClr val="tx1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0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Lucida Sans" pitchFamily="34" charset="0"/>
          <a:cs typeface="Arial" pitchFamily="34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Lucida Sans Unicode" pitchFamily="34" charset="0"/>
        <a:buChar char="▶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CEP</a:t>
            </a:r>
            <a:endParaRPr lang="nl-NL" sz="44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1507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Complex Event Processing</a:t>
            </a:r>
            <a:endParaRPr lang="nl-NL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85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</a:rPr>
              <a:t>Architecture</a:t>
            </a:r>
            <a:endParaRPr lang="nl-NL" dirty="0">
              <a:latin typeface="Verdan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9014" y="2681766"/>
            <a:ext cx="2142698" cy="1433015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itchFamily="34" charset="0"/>
              </a:rPr>
              <a:t>Event</a:t>
            </a:r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 Collector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87002" y="2682992"/>
            <a:ext cx="2142698" cy="1433015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itchFamily="34" charset="0"/>
              </a:rPr>
              <a:t>Complex Event </a:t>
            </a:r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Detector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16191" y="2681767"/>
            <a:ext cx="2142698" cy="1433015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itchFamily="34" charset="0"/>
              </a:rPr>
              <a:t>Complex Event </a:t>
            </a:r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Publisher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239015" y="4326341"/>
            <a:ext cx="8619874" cy="32679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66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</a:rPr>
              <a:t>Coordinator</a:t>
            </a:r>
            <a:endParaRPr lang="es-ES" sz="16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12" name="Straight Arrow Connector 9"/>
          <p:cNvCxnSpPr/>
          <p:nvPr/>
        </p:nvCxnSpPr>
        <p:spPr>
          <a:xfrm>
            <a:off x="4558351" y="4797152"/>
            <a:ext cx="0" cy="504056"/>
          </a:xfrm>
          <a:prstGeom prst="straightConnector1">
            <a:avLst/>
          </a:prstGeom>
          <a:ln w="63500">
            <a:solidFill>
              <a:srgbClr val="0066A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1"/>
          <p:cNvSpPr/>
          <p:nvPr/>
        </p:nvSpPr>
        <p:spPr>
          <a:xfrm>
            <a:off x="3754284" y="53719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REST Admin</a:t>
            </a:r>
            <a:endParaRPr lang="es-ES" dirty="0"/>
          </a:p>
        </p:txBody>
      </p:sp>
      <p:cxnSp>
        <p:nvCxnSpPr>
          <p:cNvPr id="14" name="Straight Arrow Connector 12"/>
          <p:cNvCxnSpPr>
            <a:stCxn id="16" idx="2"/>
            <a:endCxn id="6" idx="0"/>
          </p:cNvCxnSpPr>
          <p:nvPr/>
        </p:nvCxnSpPr>
        <p:spPr>
          <a:xfrm>
            <a:off x="1310363" y="2036693"/>
            <a:ext cx="0" cy="645073"/>
          </a:xfrm>
          <a:prstGeom prst="straightConnector1">
            <a:avLst/>
          </a:prstGeom>
          <a:ln w="635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7" idx="2"/>
            <a:endCxn id="10" idx="0"/>
          </p:cNvCxnSpPr>
          <p:nvPr/>
        </p:nvCxnSpPr>
        <p:spPr>
          <a:xfrm flipH="1">
            <a:off x="7787540" y="2093613"/>
            <a:ext cx="1" cy="588154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4"/>
          <p:cNvSpPr/>
          <p:nvPr/>
        </p:nvSpPr>
        <p:spPr>
          <a:xfrm>
            <a:off x="456603" y="1698139"/>
            <a:ext cx="1707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Verdana" pitchFamily="34" charset="0"/>
              </a:rPr>
              <a:t>Data Sources</a:t>
            </a:r>
            <a:endParaRPr lang="es-ES" sz="2000" b="1" dirty="0"/>
          </a:p>
        </p:txBody>
      </p:sp>
      <p:sp>
        <p:nvSpPr>
          <p:cNvPr id="17" name="Rectangle 15"/>
          <p:cNvSpPr/>
          <p:nvPr/>
        </p:nvSpPr>
        <p:spPr>
          <a:xfrm>
            <a:off x="6716192" y="1755059"/>
            <a:ext cx="2142698" cy="338554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sz="1600" b="1" dirty="0" smtClean="0">
                <a:latin typeface="Verdana" pitchFamily="34" charset="0"/>
              </a:rPr>
              <a:t>Value Added Info</a:t>
            </a:r>
            <a:endParaRPr lang="es-ES" sz="2000" b="1" dirty="0"/>
          </a:p>
        </p:txBody>
      </p:sp>
      <p:cxnSp>
        <p:nvCxnSpPr>
          <p:cNvPr id="18" name="Straight Arrow Connector 24"/>
          <p:cNvCxnSpPr>
            <a:stCxn id="6" idx="3"/>
            <a:endCxn id="7" idx="1"/>
          </p:cNvCxnSpPr>
          <p:nvPr/>
        </p:nvCxnSpPr>
        <p:spPr>
          <a:xfrm>
            <a:off x="2381712" y="3398274"/>
            <a:ext cx="1105290" cy="1226"/>
          </a:xfrm>
          <a:prstGeom prst="straightConnector1">
            <a:avLst/>
          </a:prstGeom>
          <a:ln w="63500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7"/>
          <p:cNvCxnSpPr>
            <a:stCxn id="7" idx="3"/>
            <a:endCxn id="10" idx="1"/>
          </p:cNvCxnSpPr>
          <p:nvPr/>
        </p:nvCxnSpPr>
        <p:spPr>
          <a:xfrm flipV="1">
            <a:off x="5629700" y="3398275"/>
            <a:ext cx="1086491" cy="1225"/>
          </a:xfrm>
          <a:prstGeom prst="straightConnector1">
            <a:avLst/>
          </a:prstGeom>
          <a:ln w="6350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4"/>
          <p:cNvSpPr/>
          <p:nvPr/>
        </p:nvSpPr>
        <p:spPr>
          <a:xfrm>
            <a:off x="2505245" y="305483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Verdana" pitchFamily="34" charset="0"/>
              </a:rPr>
              <a:t>Events</a:t>
            </a:r>
            <a:endParaRPr lang="es-ES" sz="1400" b="1" dirty="0"/>
          </a:p>
        </p:txBody>
      </p:sp>
      <p:sp>
        <p:nvSpPr>
          <p:cNvPr id="21" name="Rectangle 14"/>
          <p:cNvSpPr/>
          <p:nvPr/>
        </p:nvSpPr>
        <p:spPr>
          <a:xfrm>
            <a:off x="5646198" y="2823508"/>
            <a:ext cx="105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Verdana" pitchFamily="34" charset="0"/>
              </a:rPr>
              <a:t>Complex</a:t>
            </a:r>
            <a:br>
              <a:rPr lang="en-US" sz="1400" b="1" dirty="0" smtClean="0">
                <a:latin typeface="Verdana" pitchFamily="34" charset="0"/>
              </a:rPr>
            </a:br>
            <a:r>
              <a:rPr lang="en-US" sz="1400" b="1" dirty="0" smtClean="0">
                <a:latin typeface="Verdana" pitchFamily="34" charset="0"/>
              </a:rPr>
              <a:t>Events</a:t>
            </a:r>
            <a:endParaRPr lang="es-ES" sz="1400" b="1" dirty="0"/>
          </a:p>
        </p:txBody>
      </p:sp>
      <p:cxnSp>
        <p:nvCxnSpPr>
          <p:cNvPr id="22" name="Straight Arrow Connector 12"/>
          <p:cNvCxnSpPr>
            <a:stCxn id="23" idx="2"/>
            <a:endCxn id="7" idx="0"/>
          </p:cNvCxnSpPr>
          <p:nvPr/>
        </p:nvCxnSpPr>
        <p:spPr>
          <a:xfrm>
            <a:off x="4558350" y="2030273"/>
            <a:ext cx="1" cy="652719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14"/>
          <p:cNvSpPr/>
          <p:nvPr/>
        </p:nvSpPr>
        <p:spPr>
          <a:xfrm>
            <a:off x="3731040" y="1691719"/>
            <a:ext cx="1654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Verdana" pitchFamily="34" charset="0"/>
              </a:rPr>
              <a:t>DOLCE Rules</a:t>
            </a:r>
            <a:endParaRPr lang="es-ES" sz="20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6547554" cy="760412"/>
          </a:xfrm>
        </p:spPr>
        <p:txBody>
          <a:bodyPr/>
          <a:lstStyle/>
          <a:p>
            <a:r>
              <a:rPr lang="en-US" dirty="0" smtClean="0"/>
              <a:t>Event Collector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900149" y="1385684"/>
            <a:ext cx="3343700" cy="4368124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Event Collector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4" name="Rounded Rectangle 17"/>
          <p:cNvSpPr/>
          <p:nvPr/>
        </p:nvSpPr>
        <p:spPr>
          <a:xfrm>
            <a:off x="3671247" y="4002998"/>
            <a:ext cx="1801505" cy="1050875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Decoder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5" name="Rounded Rectangle 18"/>
          <p:cNvSpPr/>
          <p:nvPr/>
        </p:nvSpPr>
        <p:spPr>
          <a:xfrm>
            <a:off x="3671247" y="2187848"/>
            <a:ext cx="1801505" cy="1050875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Listener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6" name="Rectangle 21"/>
          <p:cNvSpPr/>
          <p:nvPr/>
        </p:nvSpPr>
        <p:spPr>
          <a:xfrm>
            <a:off x="6945077" y="3277359"/>
            <a:ext cx="19925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Verdana" pitchFamily="34" charset="0"/>
              </a:rPr>
              <a:t>Internal Event Representation</a:t>
            </a:r>
            <a:endParaRPr lang="es-ES" sz="1600" b="1" dirty="0"/>
          </a:p>
        </p:txBody>
      </p:sp>
      <p:cxnSp>
        <p:nvCxnSpPr>
          <p:cNvPr id="37" name="Straight Arrow Connector 22"/>
          <p:cNvCxnSpPr>
            <a:stCxn id="35" idx="2"/>
            <a:endCxn id="34" idx="0"/>
          </p:cNvCxnSpPr>
          <p:nvPr/>
        </p:nvCxnSpPr>
        <p:spPr>
          <a:xfrm>
            <a:off x="4572000" y="3238723"/>
            <a:ext cx="0" cy="764275"/>
          </a:xfrm>
          <a:prstGeom prst="straightConnector1">
            <a:avLst/>
          </a:prstGeom>
          <a:ln w="63500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9"/>
          <p:cNvCxnSpPr>
            <a:endCxn id="35" idx="1"/>
          </p:cNvCxnSpPr>
          <p:nvPr/>
        </p:nvCxnSpPr>
        <p:spPr>
          <a:xfrm>
            <a:off x="1485900" y="2572544"/>
            <a:ext cx="2185347" cy="140742"/>
          </a:xfrm>
          <a:prstGeom prst="straightConnector1">
            <a:avLst/>
          </a:prstGeom>
          <a:ln w="1905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2"/>
          <p:cNvSpPr/>
          <p:nvPr/>
        </p:nvSpPr>
        <p:spPr>
          <a:xfrm>
            <a:off x="395536" y="2043832"/>
            <a:ext cx="9965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Kafka</a:t>
            </a:r>
            <a:br>
              <a:rPr lang="en-US" sz="1200" dirty="0" smtClean="0">
                <a:latin typeface="Verdana" pitchFamily="34" charset="0"/>
              </a:rPr>
            </a:br>
            <a:r>
              <a:rPr lang="en-US" sz="1200" dirty="0" smtClean="0">
                <a:latin typeface="Verdana" pitchFamily="34" charset="0"/>
              </a:rPr>
              <a:t>MQTT</a:t>
            </a:r>
            <a:br>
              <a:rPr lang="en-US" sz="1200" dirty="0" smtClean="0">
                <a:latin typeface="Verdana" pitchFamily="34" charset="0"/>
              </a:rPr>
            </a:br>
            <a:r>
              <a:rPr lang="en-US" sz="1200" dirty="0" smtClean="0">
                <a:latin typeface="Verdana" pitchFamily="34" charset="0"/>
              </a:rPr>
              <a:t>REST</a:t>
            </a:r>
            <a:br>
              <a:rPr lang="en-US" sz="1200" dirty="0" smtClean="0">
                <a:latin typeface="Verdana" pitchFamily="34" charset="0"/>
              </a:rPr>
            </a:br>
            <a:r>
              <a:rPr lang="en-US" sz="1200" dirty="0" smtClean="0">
                <a:latin typeface="Verdana" pitchFamily="34" charset="0"/>
              </a:rPr>
              <a:t>Database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1100" dirty="0" smtClean="0">
                <a:latin typeface="Verdana" pitchFamily="34" charset="0"/>
              </a:rPr>
              <a:t>Raw</a:t>
            </a:r>
          </a:p>
          <a:p>
            <a:pPr algn="ctr"/>
            <a:endParaRPr lang="es-ES" sz="700" dirty="0"/>
          </a:p>
        </p:txBody>
      </p:sp>
      <p:cxnSp>
        <p:nvCxnSpPr>
          <p:cNvPr id="40" name="Straight Arrow Connector 35"/>
          <p:cNvCxnSpPr/>
          <p:nvPr/>
        </p:nvCxnSpPr>
        <p:spPr>
          <a:xfrm flipV="1">
            <a:off x="1488281" y="2973201"/>
            <a:ext cx="2182966" cy="26552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5"/>
          <p:cNvCxnSpPr>
            <a:stCxn id="47" idx="3"/>
            <a:endCxn id="34" idx="1"/>
          </p:cNvCxnSpPr>
          <p:nvPr/>
        </p:nvCxnSpPr>
        <p:spPr>
          <a:xfrm flipV="1">
            <a:off x="1475656" y="4528436"/>
            <a:ext cx="2195591" cy="3166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57"/>
          <p:cNvSpPr/>
          <p:nvPr/>
        </p:nvSpPr>
        <p:spPr>
          <a:xfrm>
            <a:off x="466481" y="4433781"/>
            <a:ext cx="862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latin typeface="Verdana" pitchFamily="34" charset="0"/>
              </a:rPr>
              <a:t>XML</a:t>
            </a:r>
          </a:p>
          <a:p>
            <a:pPr algn="ctr"/>
            <a:r>
              <a:rPr lang="en-US" sz="1200" i="1" dirty="0" smtClean="0">
                <a:latin typeface="Verdana" pitchFamily="34" charset="0"/>
              </a:rPr>
              <a:t>JSON</a:t>
            </a:r>
          </a:p>
          <a:p>
            <a:pPr algn="ctr"/>
            <a:r>
              <a:rPr lang="en-US" sz="1200" i="1" dirty="0" smtClean="0">
                <a:latin typeface="Verdana" pitchFamily="34" charset="0"/>
              </a:rPr>
              <a:t>NGSI-10</a:t>
            </a:r>
          </a:p>
          <a:p>
            <a:pPr algn="ctr"/>
            <a:r>
              <a:rPr lang="en-US" sz="800" i="1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800" i="1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800" i="1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1200" i="1" dirty="0" smtClean="0">
                <a:latin typeface="Verdana" pitchFamily="34" charset="0"/>
              </a:rPr>
              <a:t>Raw</a:t>
            </a:r>
            <a:endParaRPr lang="es-ES" sz="1200" i="1" dirty="0"/>
          </a:p>
        </p:txBody>
      </p:sp>
      <p:cxnSp>
        <p:nvCxnSpPr>
          <p:cNvPr id="43" name="Straight Arrow Connector 29"/>
          <p:cNvCxnSpPr>
            <a:endCxn id="35" idx="1"/>
          </p:cNvCxnSpPr>
          <p:nvPr/>
        </p:nvCxnSpPr>
        <p:spPr>
          <a:xfrm>
            <a:off x="1488281" y="2427288"/>
            <a:ext cx="2182966" cy="285998"/>
          </a:xfrm>
          <a:prstGeom prst="straightConnector1">
            <a:avLst/>
          </a:prstGeom>
          <a:ln w="1905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9"/>
          <p:cNvCxnSpPr>
            <a:endCxn id="35" idx="1"/>
          </p:cNvCxnSpPr>
          <p:nvPr/>
        </p:nvCxnSpPr>
        <p:spPr>
          <a:xfrm>
            <a:off x="1475656" y="2292384"/>
            <a:ext cx="2195591" cy="420902"/>
          </a:xfrm>
          <a:prstGeom prst="straightConnector1">
            <a:avLst/>
          </a:prstGeom>
          <a:ln w="1905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9"/>
          <p:cNvCxnSpPr>
            <a:endCxn id="35" idx="1"/>
          </p:cNvCxnSpPr>
          <p:nvPr/>
        </p:nvCxnSpPr>
        <p:spPr>
          <a:xfrm>
            <a:off x="1493044" y="2703513"/>
            <a:ext cx="2178203" cy="9773"/>
          </a:xfrm>
          <a:prstGeom prst="straightConnector1">
            <a:avLst/>
          </a:prstGeom>
          <a:ln w="1905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18"/>
          <p:cNvSpPr/>
          <p:nvPr/>
        </p:nvSpPr>
        <p:spPr>
          <a:xfrm>
            <a:off x="296461" y="1395760"/>
            <a:ext cx="1179195" cy="2235176"/>
          </a:xfrm>
          <a:prstGeom prst="roundRect">
            <a:avLst>
              <a:gd name="adj" fmla="val 10953"/>
            </a:avLst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Verdana" pitchFamily="34" charset="0"/>
              </a:rPr>
              <a:t>Data Sources</a:t>
            </a:r>
            <a:endParaRPr lang="es-E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7" name="Rounded Rectangle 18"/>
          <p:cNvSpPr/>
          <p:nvPr/>
        </p:nvSpPr>
        <p:spPr>
          <a:xfrm>
            <a:off x="296461" y="3936285"/>
            <a:ext cx="1179195" cy="1817523"/>
          </a:xfrm>
          <a:prstGeom prst="roundRect">
            <a:avLst>
              <a:gd name="adj" fmla="val 10953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Verdana" pitchFamily="34" charset="0"/>
              </a:rPr>
              <a:t>Format Adapters</a:t>
            </a:r>
            <a:endParaRPr lang="es-E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48" name="Straight Arrow Connector 22"/>
          <p:cNvCxnSpPr>
            <a:stCxn id="34" idx="3"/>
            <a:endCxn id="36" idx="1"/>
          </p:cNvCxnSpPr>
          <p:nvPr/>
        </p:nvCxnSpPr>
        <p:spPr>
          <a:xfrm flipV="1">
            <a:off x="5472752" y="3569747"/>
            <a:ext cx="1472325" cy="958689"/>
          </a:xfrm>
          <a:prstGeom prst="bentConnector3">
            <a:avLst>
              <a:gd name="adj1" fmla="val 30851"/>
            </a:avLst>
          </a:prstGeom>
          <a:ln w="63500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6547554" cy="760412"/>
          </a:xfrm>
        </p:spPr>
        <p:txBody>
          <a:bodyPr/>
          <a:lstStyle/>
          <a:p>
            <a:r>
              <a:rPr lang="en-US" dirty="0" smtClean="0"/>
              <a:t>Complex Event Detector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900149" y="1408460"/>
            <a:ext cx="3343700" cy="4358048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Complex Event Detector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5" name="Rounded Rectangle 17"/>
          <p:cNvSpPr/>
          <p:nvPr/>
        </p:nvSpPr>
        <p:spPr>
          <a:xfrm>
            <a:off x="4896841" y="4798340"/>
            <a:ext cx="1072800" cy="637200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Verdana" pitchFamily="34" charset="0"/>
              </a:rPr>
              <a:t>Instruction Evaluator</a:t>
            </a:r>
            <a:endParaRPr lang="es-E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6" name="Rounded Rectangle 18"/>
          <p:cNvSpPr/>
          <p:nvPr/>
        </p:nvSpPr>
        <p:spPr>
          <a:xfrm>
            <a:off x="3671245" y="3057008"/>
            <a:ext cx="1801505" cy="1050875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Engine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7" name="Rectangle 21"/>
          <p:cNvSpPr/>
          <p:nvPr/>
        </p:nvSpPr>
        <p:spPr>
          <a:xfrm>
            <a:off x="7020272" y="3171985"/>
            <a:ext cx="1992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Verdana" pitchFamily="34" charset="0"/>
              </a:rPr>
              <a:t>Internal Complex Event Representation</a:t>
            </a:r>
            <a:endParaRPr lang="es-ES" sz="1600" b="1" dirty="0"/>
          </a:p>
        </p:txBody>
      </p:sp>
      <p:cxnSp>
        <p:nvCxnSpPr>
          <p:cNvPr id="58" name="Straight Arrow Connector 22"/>
          <p:cNvCxnSpPr>
            <a:stCxn id="56" idx="2"/>
            <a:endCxn id="55" idx="0"/>
          </p:cNvCxnSpPr>
          <p:nvPr/>
        </p:nvCxnSpPr>
        <p:spPr>
          <a:xfrm rot="16200000" flipH="1">
            <a:off x="4657391" y="4022489"/>
            <a:ext cx="690457" cy="861243"/>
          </a:xfrm>
          <a:prstGeom prst="bentConnector3">
            <a:avLst>
              <a:gd name="adj1" fmla="val 53192"/>
            </a:avLst>
          </a:prstGeom>
          <a:ln w="635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2"/>
          <p:cNvCxnSpPr>
            <a:stCxn id="56" idx="3"/>
            <a:endCxn id="57" idx="1"/>
          </p:cNvCxnSpPr>
          <p:nvPr/>
        </p:nvCxnSpPr>
        <p:spPr>
          <a:xfrm>
            <a:off x="5472750" y="3582446"/>
            <a:ext cx="1547522" cy="5038"/>
          </a:xfrm>
          <a:prstGeom prst="straightConnector1">
            <a:avLst/>
          </a:prstGeom>
          <a:ln w="6350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20"/>
          <p:cNvSpPr/>
          <p:nvPr/>
        </p:nvSpPr>
        <p:spPr>
          <a:xfrm>
            <a:off x="6835970" y="1297494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Verdana" pitchFamily="34" charset="0"/>
              </a:rPr>
              <a:t>DOLCE</a:t>
            </a:r>
            <a:br>
              <a:rPr lang="en-US" sz="1600" b="1" dirty="0" smtClean="0">
                <a:latin typeface="Verdana" pitchFamily="34" charset="0"/>
              </a:rPr>
            </a:br>
            <a:r>
              <a:rPr lang="en-US" sz="1600" b="1" dirty="0" smtClean="0">
                <a:latin typeface="Verdana" pitchFamily="34" charset="0"/>
              </a:rPr>
              <a:t>Rules</a:t>
            </a:r>
            <a:endParaRPr lang="es-ES" sz="1600" b="1" dirty="0"/>
          </a:p>
        </p:txBody>
      </p:sp>
      <p:sp>
        <p:nvSpPr>
          <p:cNvPr id="61" name="Rectangle 21"/>
          <p:cNvSpPr/>
          <p:nvPr/>
        </p:nvSpPr>
        <p:spPr>
          <a:xfrm>
            <a:off x="251520" y="3290059"/>
            <a:ext cx="19925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Verdana" pitchFamily="34" charset="0"/>
              </a:rPr>
              <a:t>Internal Event Representation</a:t>
            </a:r>
            <a:endParaRPr lang="es-ES" sz="1600" b="1" dirty="0"/>
          </a:p>
        </p:txBody>
      </p:sp>
      <p:cxnSp>
        <p:nvCxnSpPr>
          <p:cNvPr id="62" name="Straight Arrow Connector 22"/>
          <p:cNvCxnSpPr>
            <a:stCxn id="61" idx="3"/>
            <a:endCxn id="56" idx="1"/>
          </p:cNvCxnSpPr>
          <p:nvPr/>
        </p:nvCxnSpPr>
        <p:spPr>
          <a:xfrm flipV="1">
            <a:off x="2244093" y="3582446"/>
            <a:ext cx="1427152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40 Grupo"/>
          <p:cNvGrpSpPr/>
          <p:nvPr/>
        </p:nvGrpSpPr>
        <p:grpSpPr>
          <a:xfrm>
            <a:off x="3059832" y="2056532"/>
            <a:ext cx="1008112" cy="1008112"/>
            <a:chOff x="755576" y="4869160"/>
            <a:chExt cx="1359767" cy="1359767"/>
          </a:xfrm>
        </p:grpSpPr>
        <p:grpSp>
          <p:nvGrpSpPr>
            <p:cNvPr id="64" name="34 Grupo"/>
            <p:cNvGrpSpPr/>
            <p:nvPr/>
          </p:nvGrpSpPr>
          <p:grpSpPr>
            <a:xfrm>
              <a:off x="755576" y="4869160"/>
              <a:ext cx="1359767" cy="1359767"/>
              <a:chOff x="755576" y="4869160"/>
              <a:chExt cx="1359767" cy="1359767"/>
            </a:xfrm>
          </p:grpSpPr>
          <p:pic>
            <p:nvPicPr>
              <p:cNvPr id="66" name="Picture 2" descr="C:\Users\A594693\Documents\Projects\FP7\COSMOS\SVN\Documentation\WP4\4. Deliverables\Y2\D4.1.2\time36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4869160"/>
                <a:ext cx="1359767" cy="1359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32 Elipse"/>
              <p:cNvSpPr/>
              <p:nvPr/>
            </p:nvSpPr>
            <p:spPr>
              <a:xfrm>
                <a:off x="941412" y="5043909"/>
                <a:ext cx="822276" cy="1008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39 CuadroTexto"/>
            <p:cNvSpPr txBox="1"/>
            <p:nvPr/>
          </p:nvSpPr>
          <p:spPr>
            <a:xfrm>
              <a:off x="922504" y="5106025"/>
              <a:ext cx="923681" cy="87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Clock</a:t>
              </a:r>
              <a:br>
                <a:rPr lang="en-US" dirty="0" smtClean="0"/>
              </a:br>
              <a:r>
                <a:rPr lang="en-US" dirty="0" smtClean="0"/>
                <a:t>Cycle</a:t>
              </a:r>
              <a:endParaRPr lang="en-US" dirty="0"/>
            </a:p>
          </p:txBody>
        </p:sp>
      </p:grpSp>
      <p:sp>
        <p:nvSpPr>
          <p:cNvPr id="68" name="Rounded Rectangle 17"/>
          <p:cNvSpPr/>
          <p:nvPr/>
        </p:nvSpPr>
        <p:spPr>
          <a:xfrm>
            <a:off x="3205306" y="4798339"/>
            <a:ext cx="1072800" cy="637200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Verdana" pitchFamily="34" charset="0"/>
              </a:rPr>
              <a:t>Results Stack</a:t>
            </a:r>
            <a:endParaRPr lang="es-E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69" name="Straight Arrow Connector 22"/>
          <p:cNvCxnSpPr>
            <a:stCxn id="68" idx="3"/>
            <a:endCxn id="55" idx="1"/>
          </p:cNvCxnSpPr>
          <p:nvPr/>
        </p:nvCxnSpPr>
        <p:spPr>
          <a:xfrm>
            <a:off x="4278106" y="5116939"/>
            <a:ext cx="618735" cy="1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17"/>
          <p:cNvSpPr/>
          <p:nvPr/>
        </p:nvSpPr>
        <p:spPr>
          <a:xfrm>
            <a:off x="4896841" y="2186087"/>
            <a:ext cx="1073742" cy="635922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Verdana" pitchFamily="34" charset="0"/>
              </a:rPr>
              <a:t>DOLCE Compiler</a:t>
            </a:r>
            <a:endParaRPr lang="es-E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71" name="Straight Arrow Connector 22"/>
          <p:cNvCxnSpPr>
            <a:stCxn id="60" idx="1"/>
            <a:endCxn id="70" idx="3"/>
          </p:cNvCxnSpPr>
          <p:nvPr/>
        </p:nvCxnSpPr>
        <p:spPr>
          <a:xfrm rot="10800000" flipV="1">
            <a:off x="5970584" y="1589882"/>
            <a:ext cx="865387" cy="914166"/>
          </a:xfrm>
          <a:prstGeom prst="bentConnector3">
            <a:avLst>
              <a:gd name="adj1" fmla="val 38543"/>
            </a:avLst>
          </a:prstGeom>
          <a:ln w="635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2"/>
          <p:cNvCxnSpPr>
            <a:stCxn id="70" idx="1"/>
            <a:endCxn id="56" idx="0"/>
          </p:cNvCxnSpPr>
          <p:nvPr/>
        </p:nvCxnSpPr>
        <p:spPr>
          <a:xfrm rot="10800000" flipV="1">
            <a:off x="4571999" y="2504048"/>
            <a:ext cx="324843" cy="552960"/>
          </a:xfrm>
          <a:prstGeom prst="bentConnector2">
            <a:avLst/>
          </a:prstGeom>
          <a:ln w="635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6547554" cy="760412"/>
          </a:xfrm>
        </p:spPr>
        <p:txBody>
          <a:bodyPr/>
          <a:lstStyle/>
          <a:p>
            <a:r>
              <a:rPr lang="en-US" dirty="0" smtClean="0"/>
              <a:t>Complex Event Publisher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900149" y="1423784"/>
            <a:ext cx="3343700" cy="4368124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Complex Event Publisher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" name="Rounded Rectangle 17"/>
          <p:cNvSpPr/>
          <p:nvPr/>
        </p:nvSpPr>
        <p:spPr>
          <a:xfrm>
            <a:off x="3671247" y="4041098"/>
            <a:ext cx="1801505" cy="1050875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Emitter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4" name="Rounded Rectangle 18"/>
          <p:cNvSpPr/>
          <p:nvPr/>
        </p:nvSpPr>
        <p:spPr>
          <a:xfrm>
            <a:off x="3671247" y="2225948"/>
            <a:ext cx="1801505" cy="1050875"/>
          </a:xfrm>
          <a:prstGeom prst="roundRect">
            <a:avLst>
              <a:gd name="adj" fmla="val 10953"/>
            </a:avLst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 pitchFamily="34" charset="0"/>
              </a:rPr>
              <a:t>Encoder</a:t>
            </a:r>
            <a:endParaRPr lang="es-ES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5" name="Rectangle 21"/>
          <p:cNvSpPr/>
          <p:nvPr/>
        </p:nvSpPr>
        <p:spPr>
          <a:xfrm>
            <a:off x="251520" y="3315459"/>
            <a:ext cx="1992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Verdana" pitchFamily="34" charset="0"/>
              </a:rPr>
              <a:t>Internal Complex Event Representation</a:t>
            </a:r>
            <a:endParaRPr lang="es-ES" sz="1600" b="1" dirty="0"/>
          </a:p>
        </p:txBody>
      </p:sp>
      <p:cxnSp>
        <p:nvCxnSpPr>
          <p:cNvPr id="26" name="Straight Arrow Connector 22"/>
          <p:cNvCxnSpPr>
            <a:stCxn id="24" idx="2"/>
            <a:endCxn id="23" idx="0"/>
          </p:cNvCxnSpPr>
          <p:nvPr/>
        </p:nvCxnSpPr>
        <p:spPr>
          <a:xfrm>
            <a:off x="4572000" y="3276823"/>
            <a:ext cx="0" cy="764275"/>
          </a:xfrm>
          <a:prstGeom prst="straightConnector1">
            <a:avLst/>
          </a:prstGeom>
          <a:ln w="63500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32"/>
          <p:cNvSpPr/>
          <p:nvPr/>
        </p:nvSpPr>
        <p:spPr>
          <a:xfrm>
            <a:off x="7450839" y="4146456"/>
            <a:ext cx="9965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Kafka</a:t>
            </a:r>
            <a:br>
              <a:rPr lang="en-US" sz="1200" dirty="0" smtClean="0">
                <a:latin typeface="Verdana" pitchFamily="34" charset="0"/>
              </a:rPr>
            </a:br>
            <a:r>
              <a:rPr lang="en-US" sz="1200" dirty="0" smtClean="0">
                <a:latin typeface="Verdana" pitchFamily="34" charset="0"/>
              </a:rPr>
              <a:t>MQTT</a:t>
            </a:r>
            <a:br>
              <a:rPr lang="en-US" sz="1200" dirty="0" smtClean="0">
                <a:latin typeface="Verdana" pitchFamily="34" charset="0"/>
              </a:rPr>
            </a:br>
            <a:r>
              <a:rPr lang="en-US" sz="1200" dirty="0" smtClean="0">
                <a:latin typeface="Verdana" pitchFamily="34" charset="0"/>
              </a:rPr>
              <a:t>REST</a:t>
            </a:r>
            <a:br>
              <a:rPr lang="en-US" sz="1200" dirty="0" smtClean="0">
                <a:latin typeface="Verdana" pitchFamily="34" charset="0"/>
              </a:rPr>
            </a:br>
            <a:r>
              <a:rPr lang="en-US" sz="1200" dirty="0" smtClean="0">
                <a:latin typeface="Verdana" pitchFamily="34" charset="0"/>
              </a:rPr>
              <a:t>Database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1100" dirty="0" smtClean="0">
                <a:latin typeface="Verdana" pitchFamily="34" charset="0"/>
              </a:rPr>
              <a:t>Raw</a:t>
            </a:r>
          </a:p>
          <a:p>
            <a:pPr algn="ctr"/>
            <a:endParaRPr lang="es-ES" sz="700" dirty="0"/>
          </a:p>
        </p:txBody>
      </p:sp>
      <p:cxnSp>
        <p:nvCxnSpPr>
          <p:cNvPr id="28" name="Straight Arrow Connector 55"/>
          <p:cNvCxnSpPr>
            <a:stCxn id="31" idx="1"/>
            <a:endCxn id="24" idx="3"/>
          </p:cNvCxnSpPr>
          <p:nvPr/>
        </p:nvCxnSpPr>
        <p:spPr>
          <a:xfrm rot="10800000" flipV="1">
            <a:off x="5472752" y="2342622"/>
            <a:ext cx="1866608" cy="408764"/>
          </a:xfrm>
          <a:prstGeom prst="bentConnector3">
            <a:avLst>
              <a:gd name="adj1" fmla="val 32230"/>
            </a:avLst>
          </a:prstGeom>
          <a:ln w="28575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57"/>
          <p:cNvSpPr/>
          <p:nvPr/>
        </p:nvSpPr>
        <p:spPr>
          <a:xfrm>
            <a:off x="7497602" y="1937916"/>
            <a:ext cx="862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latin typeface="Verdana" pitchFamily="34" charset="0"/>
              </a:rPr>
              <a:t>XML</a:t>
            </a:r>
          </a:p>
          <a:p>
            <a:pPr algn="ctr"/>
            <a:r>
              <a:rPr lang="en-US" sz="1200" i="1" dirty="0" smtClean="0">
                <a:latin typeface="Verdana" pitchFamily="34" charset="0"/>
              </a:rPr>
              <a:t>JSON</a:t>
            </a:r>
          </a:p>
          <a:p>
            <a:pPr algn="ctr"/>
            <a:r>
              <a:rPr lang="en-US" sz="1200" i="1" dirty="0" smtClean="0">
                <a:latin typeface="Verdana" pitchFamily="34" charset="0"/>
              </a:rPr>
              <a:t>NGSI-10</a:t>
            </a:r>
          </a:p>
          <a:p>
            <a:pPr algn="ctr"/>
            <a:r>
              <a:rPr lang="en-US" sz="800" i="1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800" i="1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800" i="1" dirty="0" smtClean="0">
                <a:latin typeface="Verdana" pitchFamily="34" charset="0"/>
              </a:rPr>
              <a:t>.</a:t>
            </a:r>
          </a:p>
          <a:p>
            <a:pPr algn="ctr"/>
            <a:r>
              <a:rPr lang="en-US" sz="1200" i="1" dirty="0" smtClean="0">
                <a:latin typeface="Verdana" pitchFamily="34" charset="0"/>
              </a:rPr>
              <a:t>Raw</a:t>
            </a:r>
            <a:endParaRPr lang="es-ES" sz="1200" i="1" dirty="0"/>
          </a:p>
        </p:txBody>
      </p:sp>
      <p:sp>
        <p:nvSpPr>
          <p:cNvPr id="30" name="Rounded Rectangle 18"/>
          <p:cNvSpPr/>
          <p:nvPr/>
        </p:nvSpPr>
        <p:spPr>
          <a:xfrm>
            <a:off x="7359510" y="3556732"/>
            <a:ext cx="1179195" cy="2235176"/>
          </a:xfrm>
          <a:prstGeom prst="roundRect">
            <a:avLst>
              <a:gd name="adj" fmla="val 10953"/>
            </a:avLst>
          </a:pr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Verdana" pitchFamily="34" charset="0"/>
              </a:rPr>
              <a:t>Data Sinks</a:t>
            </a:r>
            <a:endParaRPr lang="es-E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1" name="Rounded Rectangle 18"/>
          <p:cNvSpPr/>
          <p:nvPr/>
        </p:nvSpPr>
        <p:spPr>
          <a:xfrm>
            <a:off x="7339360" y="1433860"/>
            <a:ext cx="1179195" cy="1817523"/>
          </a:xfrm>
          <a:prstGeom prst="roundRect">
            <a:avLst>
              <a:gd name="adj" fmla="val 10953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Verdana" pitchFamily="34" charset="0"/>
              </a:rPr>
              <a:t>Format Adapters</a:t>
            </a:r>
            <a:endParaRPr lang="es-ES" sz="12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32" name="Straight Arrow Connector 22"/>
          <p:cNvCxnSpPr>
            <a:stCxn id="25" idx="3"/>
            <a:endCxn id="24" idx="1"/>
          </p:cNvCxnSpPr>
          <p:nvPr/>
        </p:nvCxnSpPr>
        <p:spPr>
          <a:xfrm flipV="1">
            <a:off x="2244093" y="2751386"/>
            <a:ext cx="1427154" cy="979572"/>
          </a:xfrm>
          <a:prstGeom prst="bentConnector3">
            <a:avLst>
              <a:gd name="adj1" fmla="val 71985"/>
            </a:avLst>
          </a:prstGeom>
          <a:ln w="6350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9"/>
          <p:cNvCxnSpPr/>
          <p:nvPr/>
        </p:nvCxnSpPr>
        <p:spPr>
          <a:xfrm flipV="1">
            <a:off x="5482996" y="4530204"/>
            <a:ext cx="1856364" cy="4751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5"/>
          <p:cNvCxnSpPr/>
          <p:nvPr/>
        </p:nvCxnSpPr>
        <p:spPr>
          <a:xfrm>
            <a:off x="5485377" y="4837630"/>
            <a:ext cx="1853983" cy="412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9"/>
          <p:cNvCxnSpPr/>
          <p:nvPr/>
        </p:nvCxnSpPr>
        <p:spPr>
          <a:xfrm flipV="1">
            <a:off x="5485377" y="4386188"/>
            <a:ext cx="1853983" cy="191528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9"/>
          <p:cNvCxnSpPr/>
          <p:nvPr/>
        </p:nvCxnSpPr>
        <p:spPr>
          <a:xfrm>
            <a:off x="5472752" y="4577715"/>
            <a:ext cx="1866608" cy="240521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9"/>
          <p:cNvCxnSpPr/>
          <p:nvPr/>
        </p:nvCxnSpPr>
        <p:spPr>
          <a:xfrm>
            <a:off x="5490140" y="4577717"/>
            <a:ext cx="1853635" cy="92708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nl-NL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 anchor="b"/>
          <a:lstStyle/>
          <a:p>
            <a:pPr eaLnBrk="1" hangingPunct="1">
              <a:buClr>
                <a:srgbClr val="0065A2"/>
              </a:buClr>
            </a:pPr>
            <a:r>
              <a:rPr lang="en-US" sz="1000" dirty="0" smtClean="0">
                <a:latin typeface="Verdana" pitchFamily="34" charset="0"/>
                <a:cs typeface="Verdana" pitchFamily="34" charset="0"/>
              </a:rPr>
              <a:t>Atos, the Atos logo, Atos Consulting &amp; Technology Services, Atos </a:t>
            </a:r>
            <a:r>
              <a:rPr lang="en-US" sz="1000" dirty="0" err="1" smtClean="0">
                <a:latin typeface="Verdana" pitchFamily="34" charset="0"/>
                <a:cs typeface="Verdana" pitchFamily="34" charset="0"/>
              </a:rPr>
              <a:t>Worldline</a:t>
            </a:r>
            <a:r>
              <a:rPr lang="en-US" sz="1000" dirty="0" smtClean="0">
                <a:latin typeface="Verdana" pitchFamily="34" charset="0"/>
                <a:cs typeface="Verdana" pitchFamily="34" charset="0"/>
              </a:rPr>
              <a:t>, Atos Sphere, Atos Cloud, Atos Healthcare (in the UK) and Atos </a:t>
            </a:r>
            <a:r>
              <a:rPr lang="en-US" sz="1000" dirty="0" err="1" smtClean="0">
                <a:latin typeface="Verdana" pitchFamily="34" charset="0"/>
                <a:cs typeface="Verdana" pitchFamily="34" charset="0"/>
              </a:rPr>
              <a:t>Worldgrid</a:t>
            </a:r>
            <a:r>
              <a:rPr lang="en-US" sz="1000" dirty="0" smtClean="0">
                <a:latin typeface="Verdana" pitchFamily="34" charset="0"/>
                <a:cs typeface="Verdana" pitchFamily="34" charset="0"/>
              </a:rPr>
              <a:t> are registered trademarks of Atos SA</a:t>
            </a:r>
            <a:r>
              <a:rPr lang="en-GB" sz="1000" dirty="0" smtClean="0">
                <a:latin typeface="Verdana" pitchFamily="34" charset="0"/>
                <a:cs typeface="Verdana" pitchFamily="34" charset="0"/>
              </a:rPr>
              <a:t>. September 2011</a:t>
            </a:r>
            <a:br>
              <a:rPr lang="en-GB" sz="1000" dirty="0" smtClean="0">
                <a:latin typeface="Verdana" pitchFamily="34" charset="0"/>
                <a:cs typeface="Verdana" pitchFamily="34" charset="0"/>
              </a:rPr>
            </a:br>
            <a:endParaRPr lang="en-GB" sz="1000" dirty="0" smtClean="0">
              <a:latin typeface="Verdana" pitchFamily="34" charset="0"/>
              <a:cs typeface="Verdana" pitchFamily="34" charset="0"/>
            </a:endParaRPr>
          </a:p>
          <a:p>
            <a:pPr eaLnBrk="1" hangingPunct="1">
              <a:buClr>
                <a:srgbClr val="0065A2"/>
              </a:buClr>
              <a:buFont typeface="Lucida Sans Unicode" pitchFamily="34" charset="0"/>
              <a:buNone/>
            </a:pPr>
            <a:r>
              <a:rPr lang="en-GB" sz="1000" dirty="0" smtClean="0">
                <a:latin typeface="Verdana" pitchFamily="34" charset="0"/>
                <a:cs typeface="Verdana" pitchFamily="34" charset="0"/>
              </a:rPr>
              <a:t>© 2011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GB" dirty="0" smtClean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onception personnalisée">
  <a:themeElements>
    <a:clrScheme name="Presentación_corporativa_iberia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tos Title &amp; Text blue line top">
  <a:themeElements>
    <a:clrScheme name="Atos Title &amp; Text blue line top 1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FFFFFF"/>
      </a:accent3>
      <a:accent4>
        <a:srgbClr val="000000"/>
      </a:accent4>
      <a:accent5>
        <a:srgbClr val="AAB8CD"/>
      </a:accent5>
      <a:accent6>
        <a:srgbClr val="758EB4"/>
      </a:accent6>
      <a:hlink>
        <a:srgbClr val="0066A1"/>
      </a:hlink>
      <a:folHlink>
        <a:srgbClr val="829DC7"/>
      </a:folHlink>
    </a:clrScheme>
    <a:fontScheme name="Atos Title &amp; Text blue line top">
      <a:majorFont>
        <a:latin typeface="Lucida Sans"/>
        <a:ea typeface=""/>
        <a:cs typeface="Arial"/>
      </a:majorFont>
      <a:minorFont>
        <a:latin typeface="Lucida San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tos Title &amp; Text blue line top 1">
        <a:dk1>
          <a:srgbClr val="000000"/>
        </a:dk1>
        <a:lt1>
          <a:srgbClr val="FFFFFF"/>
        </a:lt1>
        <a:dk2>
          <a:srgbClr val="0066A1"/>
        </a:dk2>
        <a:lt2>
          <a:srgbClr val="829DC7"/>
        </a:lt2>
        <a:accent1>
          <a:srgbClr val="0066A1"/>
        </a:accent1>
        <a:accent2>
          <a:srgbClr val="829DC7"/>
        </a:accent2>
        <a:accent3>
          <a:srgbClr val="FFFFFF"/>
        </a:accent3>
        <a:accent4>
          <a:srgbClr val="000000"/>
        </a:accent4>
        <a:accent5>
          <a:srgbClr val="AAB8CD"/>
        </a:accent5>
        <a:accent6>
          <a:srgbClr val="758EB4"/>
        </a:accent6>
        <a:hlink>
          <a:srgbClr val="0066A1"/>
        </a:hlink>
        <a:folHlink>
          <a:srgbClr val="829D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Conception personnalisée">
  <a:themeElements>
    <a:clrScheme name="Presentación_corporativa_iberia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Conception personnalisée">
  <a:themeElements>
    <a:clrScheme name="Presentación_corporativa_iberia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Conception personnalisée">
  <a:themeElements>
    <a:clrScheme name="Presentación_corporativa_iberia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Atos PPT v4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Atos PPT v4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tos Title &amp; Text blue line top">
  <a:themeElements>
    <a:clrScheme name="Atos Title &amp; Text blue line top 1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FFFFFF"/>
      </a:accent3>
      <a:accent4>
        <a:srgbClr val="000000"/>
      </a:accent4>
      <a:accent5>
        <a:srgbClr val="AAB8CD"/>
      </a:accent5>
      <a:accent6>
        <a:srgbClr val="758EB4"/>
      </a:accent6>
      <a:hlink>
        <a:srgbClr val="0066A1"/>
      </a:hlink>
      <a:folHlink>
        <a:srgbClr val="829DC7"/>
      </a:folHlink>
    </a:clrScheme>
    <a:fontScheme name="Atos Title &amp; Text blue line top">
      <a:majorFont>
        <a:latin typeface="Lucida Sans"/>
        <a:ea typeface=""/>
        <a:cs typeface="Arial"/>
      </a:majorFont>
      <a:minorFont>
        <a:latin typeface="Lucida San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tos Title &amp; Text blue line top 1">
        <a:dk1>
          <a:srgbClr val="000000"/>
        </a:dk1>
        <a:lt1>
          <a:srgbClr val="FFFFFF"/>
        </a:lt1>
        <a:dk2>
          <a:srgbClr val="0066A1"/>
        </a:dk2>
        <a:lt2>
          <a:srgbClr val="829DC7"/>
        </a:lt2>
        <a:accent1>
          <a:srgbClr val="0066A1"/>
        </a:accent1>
        <a:accent2>
          <a:srgbClr val="829DC7"/>
        </a:accent2>
        <a:accent3>
          <a:srgbClr val="FFFFFF"/>
        </a:accent3>
        <a:accent4>
          <a:srgbClr val="000000"/>
        </a:accent4>
        <a:accent5>
          <a:srgbClr val="AAB8CD"/>
        </a:accent5>
        <a:accent6>
          <a:srgbClr val="758EB4"/>
        </a:accent6>
        <a:hlink>
          <a:srgbClr val="0066A1"/>
        </a:hlink>
        <a:folHlink>
          <a:srgbClr val="829D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Atos Title &amp; Text blue line top">
  <a:themeElements>
    <a:clrScheme name="Atos Title &amp; Text blue line top 1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FFFFFF"/>
      </a:accent3>
      <a:accent4>
        <a:srgbClr val="000000"/>
      </a:accent4>
      <a:accent5>
        <a:srgbClr val="AAB8CD"/>
      </a:accent5>
      <a:accent6>
        <a:srgbClr val="758EB4"/>
      </a:accent6>
      <a:hlink>
        <a:srgbClr val="0066A1"/>
      </a:hlink>
      <a:folHlink>
        <a:srgbClr val="829DC7"/>
      </a:folHlink>
    </a:clrScheme>
    <a:fontScheme name="Atos Title &amp; Text blue line top">
      <a:majorFont>
        <a:latin typeface="Lucida Sans"/>
        <a:ea typeface=""/>
        <a:cs typeface="Arial"/>
      </a:majorFont>
      <a:minorFont>
        <a:latin typeface="Lucida San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tos Title &amp; Text blue line top 1">
        <a:dk1>
          <a:srgbClr val="000000"/>
        </a:dk1>
        <a:lt1>
          <a:srgbClr val="FFFFFF"/>
        </a:lt1>
        <a:dk2>
          <a:srgbClr val="0066A1"/>
        </a:dk2>
        <a:lt2>
          <a:srgbClr val="829DC7"/>
        </a:lt2>
        <a:accent1>
          <a:srgbClr val="0066A1"/>
        </a:accent1>
        <a:accent2>
          <a:srgbClr val="829DC7"/>
        </a:accent2>
        <a:accent3>
          <a:srgbClr val="FFFFFF"/>
        </a:accent3>
        <a:accent4>
          <a:srgbClr val="000000"/>
        </a:accent4>
        <a:accent5>
          <a:srgbClr val="AAB8CD"/>
        </a:accent5>
        <a:accent6>
          <a:srgbClr val="758EB4"/>
        </a:accent6>
        <a:hlink>
          <a:srgbClr val="0066A1"/>
        </a:hlink>
        <a:folHlink>
          <a:srgbClr val="829D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Atos Title &amp; Text blue line top">
  <a:themeElements>
    <a:clrScheme name="Atos Title &amp; Text blue line top 1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FFFFFF"/>
      </a:accent3>
      <a:accent4>
        <a:srgbClr val="000000"/>
      </a:accent4>
      <a:accent5>
        <a:srgbClr val="AAB8CD"/>
      </a:accent5>
      <a:accent6>
        <a:srgbClr val="758EB4"/>
      </a:accent6>
      <a:hlink>
        <a:srgbClr val="0066A1"/>
      </a:hlink>
      <a:folHlink>
        <a:srgbClr val="829DC7"/>
      </a:folHlink>
    </a:clrScheme>
    <a:fontScheme name="Atos Title &amp; Text blue line top">
      <a:majorFont>
        <a:latin typeface="Lucida Sans"/>
        <a:ea typeface=""/>
        <a:cs typeface="Arial"/>
      </a:majorFont>
      <a:minorFont>
        <a:latin typeface="Lucida San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tos Title &amp; Text blue line top 1">
        <a:dk1>
          <a:srgbClr val="000000"/>
        </a:dk1>
        <a:lt1>
          <a:srgbClr val="FFFFFF"/>
        </a:lt1>
        <a:dk2>
          <a:srgbClr val="0066A1"/>
        </a:dk2>
        <a:lt2>
          <a:srgbClr val="829DC7"/>
        </a:lt2>
        <a:accent1>
          <a:srgbClr val="0066A1"/>
        </a:accent1>
        <a:accent2>
          <a:srgbClr val="829DC7"/>
        </a:accent2>
        <a:accent3>
          <a:srgbClr val="FFFFFF"/>
        </a:accent3>
        <a:accent4>
          <a:srgbClr val="000000"/>
        </a:accent4>
        <a:accent5>
          <a:srgbClr val="AAB8CD"/>
        </a:accent5>
        <a:accent6>
          <a:srgbClr val="758EB4"/>
        </a:accent6>
        <a:hlink>
          <a:srgbClr val="0066A1"/>
        </a:hlink>
        <a:folHlink>
          <a:srgbClr val="829D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Atos Title &amp; Text blue line top">
  <a:themeElements>
    <a:clrScheme name="Atos Title &amp; Text blue line top 1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FFFFFF"/>
      </a:accent3>
      <a:accent4>
        <a:srgbClr val="000000"/>
      </a:accent4>
      <a:accent5>
        <a:srgbClr val="AAB8CD"/>
      </a:accent5>
      <a:accent6>
        <a:srgbClr val="758EB4"/>
      </a:accent6>
      <a:hlink>
        <a:srgbClr val="0066A1"/>
      </a:hlink>
      <a:folHlink>
        <a:srgbClr val="829DC7"/>
      </a:folHlink>
    </a:clrScheme>
    <a:fontScheme name="Atos Title &amp; Text blue line top">
      <a:majorFont>
        <a:latin typeface="Lucida Sans"/>
        <a:ea typeface=""/>
        <a:cs typeface="Arial"/>
      </a:majorFont>
      <a:minorFont>
        <a:latin typeface="Lucida San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tos Title &amp; Text blue line top 1">
        <a:dk1>
          <a:srgbClr val="000000"/>
        </a:dk1>
        <a:lt1>
          <a:srgbClr val="FFFFFF"/>
        </a:lt1>
        <a:dk2>
          <a:srgbClr val="0066A1"/>
        </a:dk2>
        <a:lt2>
          <a:srgbClr val="829DC7"/>
        </a:lt2>
        <a:accent1>
          <a:srgbClr val="0066A1"/>
        </a:accent1>
        <a:accent2>
          <a:srgbClr val="829DC7"/>
        </a:accent2>
        <a:accent3>
          <a:srgbClr val="FFFFFF"/>
        </a:accent3>
        <a:accent4>
          <a:srgbClr val="000000"/>
        </a:accent4>
        <a:accent5>
          <a:srgbClr val="AAB8CD"/>
        </a:accent5>
        <a:accent6>
          <a:srgbClr val="758EB4"/>
        </a:accent6>
        <a:hlink>
          <a:srgbClr val="0066A1"/>
        </a:hlink>
        <a:folHlink>
          <a:srgbClr val="829D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3032DAC35EDC42B509F39FD1D85072" ma:contentTypeVersion="1" ma:contentTypeDescription="Create a new document." ma:contentTypeScope="" ma:versionID="d931840a8387295b68cf4e8b0d86895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5C5F03-3063-42AC-9437-D396E87A79FD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2C485BC-7B40-4BF8-B6E1-E65A344199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F0DBE2-F8D2-44C3-BFA2-4CDFA5CDF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On-screen Show (4:3)</PresentationFormat>
  <Paragraphs>66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3_Conception personnalisée</vt:lpstr>
      <vt:lpstr>Custom Design</vt:lpstr>
      <vt:lpstr>2_Conception personnalisée</vt:lpstr>
      <vt:lpstr>1_Conception personnalisée</vt:lpstr>
      <vt:lpstr>Conception personnalisée</vt:lpstr>
      <vt:lpstr>Atos Title &amp; Text blue line top</vt:lpstr>
      <vt:lpstr>1_Atos Title &amp; Text blue line top</vt:lpstr>
      <vt:lpstr>2_Atos Title &amp; Text blue line top</vt:lpstr>
      <vt:lpstr>3_Atos Title &amp; Text blue line top</vt:lpstr>
      <vt:lpstr>4_Atos Title &amp; Text blue line top</vt:lpstr>
      <vt:lpstr>4_Conception personnalisée</vt:lpstr>
      <vt:lpstr>5_Conception personnalisée</vt:lpstr>
      <vt:lpstr>6_Conception personnalisée</vt:lpstr>
      <vt:lpstr>Atos PPT v4.0</vt:lpstr>
      <vt:lpstr>1_Atos PPT v4.0</vt:lpstr>
      <vt:lpstr>CEP</vt:lpstr>
      <vt:lpstr>Architecture</vt:lpstr>
      <vt:lpstr>Event Collector</vt:lpstr>
      <vt:lpstr>Complex Event Detector</vt:lpstr>
      <vt:lpstr>Complex Event Publisher</vt:lpstr>
      <vt:lpstr>Thanks</vt:lpstr>
    </vt:vector>
  </TitlesOfParts>
  <Company>Atos Origin Benelux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Venrooij, Antoine</dc:creator>
  <cp:lastModifiedBy>Rodriguez Fuentes, Miguel</cp:lastModifiedBy>
  <cp:revision>451</cp:revision>
  <cp:lastPrinted>2014-09-17T10:43:33Z</cp:lastPrinted>
  <dcterms:created xsi:type="dcterms:W3CDTF">2011-06-12T11:00:17Z</dcterms:created>
  <dcterms:modified xsi:type="dcterms:W3CDTF">2015-05-25T08:54:57Z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-611760298</vt:i4>
  </property>
  <property fmtid="{D5CDD505-2E9C-101B-9397-08002B2CF9AE}" pid="3" name="_NewReviewCycle">
    <vt:lpwstr/>
  </property>
  <property fmtid="{D5CDD505-2E9C-101B-9397-08002B2CF9AE}" pid="4" name="_EmailSubject">
    <vt:lpwstr>presentación compañía</vt:lpwstr>
  </property>
  <property fmtid="{D5CDD505-2E9C-101B-9397-08002B2CF9AE}" pid="5" name="_AuthorEmail">
    <vt:lpwstr>victoria.erice@atos.net</vt:lpwstr>
  </property>
  <property fmtid="{D5CDD505-2E9C-101B-9397-08002B2CF9AE}" pid="6" name="_AuthorEmailDisplayName">
    <vt:lpwstr>Erice Alonso, Victoria</vt:lpwstr>
  </property>
  <property fmtid="{D5CDD505-2E9C-101B-9397-08002B2CF9AE}" pid="7" name="ContentTypeId">
    <vt:lpwstr>0x0101007F3032DAC35EDC42B509F39FD1D85072</vt:lpwstr>
  </property>
</Properties>
</file>