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CB33-A2A9-4A27-9F6F-111E4B2D3DE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B681-8BF8-4663-B398-0F6B8226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6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CB33-A2A9-4A27-9F6F-111E4B2D3DE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B681-8BF8-4663-B398-0F6B8226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CB33-A2A9-4A27-9F6F-111E4B2D3DE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B681-8BF8-4663-B398-0F6B8226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2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CB33-A2A9-4A27-9F6F-111E4B2D3DE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B681-8BF8-4663-B398-0F6B8226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8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CB33-A2A9-4A27-9F6F-111E4B2D3DE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B681-8BF8-4663-B398-0F6B8226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CB33-A2A9-4A27-9F6F-111E4B2D3DE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B681-8BF8-4663-B398-0F6B8226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9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CB33-A2A9-4A27-9F6F-111E4B2D3DE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B681-8BF8-4663-B398-0F6B8226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9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CB33-A2A9-4A27-9F6F-111E4B2D3DE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B681-8BF8-4663-B398-0F6B8226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3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CB33-A2A9-4A27-9F6F-111E4B2D3DE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B681-8BF8-4663-B398-0F6B8226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8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CB33-A2A9-4A27-9F6F-111E4B2D3DE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B681-8BF8-4663-B398-0F6B8226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5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CB33-A2A9-4A27-9F6F-111E4B2D3DE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9B681-8BF8-4663-B398-0F6B8226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7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FCB33-A2A9-4A27-9F6F-111E4B2D3DE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9B681-8BF8-4663-B398-0F6B8226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7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>Ness Romania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Cristina Jalba</dc:creator>
  <cp:lastModifiedBy>Cristina Jalba</cp:lastModifiedBy>
  <cp:revision>1</cp:revision>
  <dcterms:created xsi:type="dcterms:W3CDTF">2016-09-12T12:18:31Z</dcterms:created>
  <dcterms:modified xsi:type="dcterms:W3CDTF">2016-09-12T12:18:41Z</dcterms:modified>
</cp:coreProperties>
</file>