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474" r:id="rId5"/>
    <p:sldId id="475" r:id="rId6"/>
    <p:sldId id="479" r:id="rId7"/>
    <p:sldId id="490" r:id="rId8"/>
    <p:sldId id="491" r:id="rId9"/>
    <p:sldId id="492" r:id="rId10"/>
    <p:sldId id="493" r:id="rId11"/>
    <p:sldId id="4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313"/>
    <a:srgbClr val="020826"/>
    <a:srgbClr val="333333"/>
    <a:srgbClr val="EDEDED"/>
    <a:srgbClr val="BFBFBF"/>
    <a:srgbClr val="E5E5E5"/>
    <a:srgbClr val="F2F2F2"/>
    <a:srgbClr val="FF7462"/>
    <a:srgbClr val="00EFB2"/>
    <a:srgbClr val="00D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33" autoAdjust="0"/>
    <p:restoredTop sz="90945"/>
  </p:normalViewPr>
  <p:slideViewPr>
    <p:cSldViewPr snapToGrid="0" showGuides="1">
      <p:cViewPr>
        <p:scale>
          <a:sx n="105" d="100"/>
          <a:sy n="105" d="100"/>
        </p:scale>
        <p:origin x="1368" y="2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210"/>
    </p:cViewPr>
  </p:sorterViewPr>
  <p:notesViewPr>
    <p:cSldViewPr snapToGrid="0" showGuides="1">
      <p:cViewPr varScale="1">
        <p:scale>
          <a:sx n="84" d="100"/>
          <a:sy n="84" d="100"/>
        </p:scale>
        <p:origin x="38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45CC9D-E76E-7D4B-A12E-04B4836ACBCF}" type="datetimeFigureOut">
              <a:rPr lang="en-US" smtClean="0"/>
              <a:t>12/12/18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1AE04B-07C3-E646-96A2-142393B33AE7}" type="slidenum">
              <a:rPr lang="en-US" smtClean="0"/>
              <a:t>‹#›</a:t>
            </a:fld>
            <a:endParaRPr lang="en-US"/>
          </a:p>
        </p:txBody>
      </p:sp>
    </p:spTree>
    <p:extLst>
      <p:ext uri="{BB962C8B-B14F-4D97-AF65-F5344CB8AC3E}">
        <p14:creationId xmlns:p14="http://schemas.microsoft.com/office/powerpoint/2010/main" val="698414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4665E-C25B-A247-8D15-2A33FA86220B}" type="datetimeFigureOut">
              <a:rPr lang="en-US" smtClean="0"/>
              <a:t>12/12/18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D4229-B298-5144-9BEA-1E79DD411F71}" type="slidenum">
              <a:rPr lang="en-US" smtClean="0"/>
              <a:t>‹#›</a:t>
            </a:fld>
            <a:endParaRPr lang="en-US"/>
          </a:p>
        </p:txBody>
      </p:sp>
    </p:spTree>
    <p:extLst>
      <p:ext uri="{BB962C8B-B14F-4D97-AF65-F5344CB8AC3E}">
        <p14:creationId xmlns:p14="http://schemas.microsoft.com/office/powerpoint/2010/main" val="2055009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ness.com/"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0828C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4781AFCB-CEF7-B34A-89F4-0DEFEC10335C}"/>
              </a:ext>
            </a:extLst>
          </p:cNvPr>
          <p:cNvSpPr>
            <a:spLocks noGrp="1"/>
          </p:cNvSpPr>
          <p:nvPr>
            <p:ph type="body" sz="quarter" idx="16" hasCustomPrompt="1"/>
          </p:nvPr>
        </p:nvSpPr>
        <p:spPr>
          <a:xfrm>
            <a:off x="412433" y="4038600"/>
            <a:ext cx="11372199" cy="249299"/>
          </a:xfrm>
          <a:prstGeom prst="rect">
            <a:avLst/>
          </a:prstGeom>
        </p:spPr>
        <p:txBody>
          <a:bodyPr wrap="square" lIns="0" tIns="0" rIns="0" bIns="0" anchor="t">
            <a:spAutoFit/>
          </a:bodyPr>
          <a:lstStyle>
            <a:lvl1pPr>
              <a:defRPr sz="18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r>
              <a:rPr lang="en-US" dirty="0">
                <a:solidFill>
                  <a:srgbClr val="FFFFFF"/>
                </a:solidFill>
              </a:rPr>
              <a:t>Add Date or Subtitle</a:t>
            </a:r>
          </a:p>
        </p:txBody>
      </p:sp>
      <p:sp>
        <p:nvSpPr>
          <p:cNvPr id="7" name="Text Placeholder 3">
            <a:extLst>
              <a:ext uri="{FF2B5EF4-FFF2-40B4-BE49-F238E27FC236}">
                <a16:creationId xmlns:a16="http://schemas.microsoft.com/office/drawing/2014/main" xmlns="" id="{E0D9320B-C6B9-476B-AD1E-DEAE6BEE6200}"/>
              </a:ext>
            </a:extLst>
          </p:cNvPr>
          <p:cNvSpPr>
            <a:spLocks noGrp="1"/>
          </p:cNvSpPr>
          <p:nvPr>
            <p:ph type="body" sz="quarter" idx="15" hasCustomPrompt="1"/>
          </p:nvPr>
        </p:nvSpPr>
        <p:spPr>
          <a:xfrm>
            <a:off x="412433" y="1942449"/>
            <a:ext cx="11372199" cy="1791352"/>
          </a:xfrm>
          <a:prstGeom prst="rect">
            <a:avLst/>
          </a:prstGeom>
        </p:spPr>
        <p:txBody>
          <a:bodyPr lIns="0" tIns="0" rIns="0" bIns="0" anchor="b" anchorCtr="0">
            <a:noAutofit/>
          </a:bodyPr>
          <a:lstStyle>
            <a:lvl1pPr>
              <a:lnSpc>
                <a:spcPct val="90000"/>
              </a:lnSpc>
              <a:spcBef>
                <a:spcPts val="1600"/>
              </a:spcBef>
              <a:defRPr sz="6000" b="1" spc="-150">
                <a:solidFill>
                  <a:schemeClr val="tx1"/>
                </a:solidFill>
              </a:defRPr>
            </a:lvl1pPr>
            <a:lvl2pPr>
              <a:defRPr sz="1600"/>
            </a:lvl2pPr>
          </a:lstStyle>
          <a:p>
            <a:r>
              <a:rPr lang="en-US" dirty="0"/>
              <a:t>Presentation Title Slide</a:t>
            </a:r>
          </a:p>
        </p:txBody>
      </p:sp>
      <p:pic>
        <p:nvPicPr>
          <p:cNvPr id="4" name="Picture 3">
            <a:extLst>
              <a:ext uri="{FF2B5EF4-FFF2-40B4-BE49-F238E27FC236}">
                <a16:creationId xmlns:a16="http://schemas.microsoft.com/office/drawing/2014/main" xmlns="" id="{C4079B3A-6BFA-49DD-983B-381D98BF86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2433" y="381000"/>
            <a:ext cx="1467329" cy="533400"/>
          </a:xfrm>
          <a:prstGeom prst="rect">
            <a:avLst/>
          </a:prstGeom>
        </p:spPr>
      </p:pic>
      <p:sp>
        <p:nvSpPr>
          <p:cNvPr id="8" name="TextBox 7">
            <a:extLst>
              <a:ext uri="{FF2B5EF4-FFF2-40B4-BE49-F238E27FC236}">
                <a16:creationId xmlns:a16="http://schemas.microsoft.com/office/drawing/2014/main" xmlns="" id="{A9B6557E-0C4F-D24A-A550-56FCE0942670}"/>
              </a:ext>
            </a:extLst>
          </p:cNvPr>
          <p:cNvSpPr txBox="1"/>
          <p:nvPr userDrawn="1"/>
        </p:nvSpPr>
        <p:spPr>
          <a:xfrm>
            <a:off x="389444" y="6469662"/>
            <a:ext cx="1250342" cy="138499"/>
          </a:xfrm>
          <a:prstGeom prst="rect">
            <a:avLst/>
          </a:prstGeom>
          <a:noFill/>
        </p:spPr>
        <p:txBody>
          <a:bodyPr wrap="none" lIns="0" tIns="0" rIns="0" bIns="0" rtlCol="0">
            <a:spAutoFit/>
          </a:bodyPr>
          <a:lstStyle/>
          <a:p>
            <a:pPr algn="l">
              <a:spcBef>
                <a:spcPts val="1000"/>
              </a:spcBef>
            </a:pPr>
            <a:r>
              <a:rPr lang="en-US" sz="900" spc="50" baseline="0" dirty="0">
                <a:solidFill>
                  <a:schemeClr val="tx1">
                    <a:alpha val="60000"/>
                  </a:schemeClr>
                </a:solidFill>
              </a:rPr>
              <a:t>Private &amp; Confidential</a:t>
            </a:r>
          </a:p>
        </p:txBody>
      </p:sp>
    </p:spTree>
    <p:extLst>
      <p:ext uri="{BB962C8B-B14F-4D97-AF65-F5344CB8AC3E}">
        <p14:creationId xmlns:p14="http://schemas.microsoft.com/office/powerpoint/2010/main" val="42043086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ndard Text page">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xmlns="" id="{CFA5F0A2-015C-4D28-8D78-CE9582D8F0A9}"/>
              </a:ext>
            </a:extLst>
          </p:cNvPr>
          <p:cNvSpPr>
            <a:spLocks noGrp="1"/>
          </p:cNvSpPr>
          <p:nvPr>
            <p:ph type="body" sz="quarter" idx="17" hasCustomPrompt="1"/>
          </p:nvPr>
        </p:nvSpPr>
        <p:spPr>
          <a:xfrm>
            <a:off x="407988" y="1606042"/>
            <a:ext cx="5292725" cy="4543425"/>
          </a:xfrm>
          <a:prstGeom prst="rect">
            <a:avLst/>
          </a:prstGeom>
        </p:spPr>
        <p:txBody>
          <a:bodyPr lIns="0"/>
          <a:lstStyle>
            <a:lvl1pPr>
              <a:defRPr sz="1800">
                <a:solidFill>
                  <a:schemeClr val="tx1"/>
                </a:solidFill>
              </a:defRPr>
            </a:lvl1pPr>
          </a:lstStyle>
          <a:p>
            <a:pPr lvl="0"/>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a:t>
            </a:r>
            <a:r>
              <a:rPr lang="en-US" dirty="0" err="1"/>
              <a:t>Nec</a:t>
            </a:r>
            <a:r>
              <a:rPr lang="en-US" dirty="0"/>
              <a:t> </a:t>
            </a:r>
            <a:r>
              <a:rPr lang="en-US" dirty="0" err="1"/>
              <a:t>pretium</a:t>
            </a:r>
            <a:r>
              <a:rPr lang="en-US" dirty="0"/>
              <a:t> </a:t>
            </a:r>
            <a:r>
              <a:rPr lang="en-US" dirty="0" err="1"/>
              <a:t>neque</a:t>
            </a:r>
            <a:r>
              <a:rPr lang="en-US" dirty="0"/>
              <a:t> </a:t>
            </a:r>
            <a:r>
              <a:rPr lang="en-US" dirty="0" err="1"/>
              <a:t>augue</a:t>
            </a:r>
            <a:r>
              <a:rPr lang="en-US" dirty="0"/>
              <a:t> vitae </a:t>
            </a:r>
            <a:r>
              <a:rPr lang="en-US" dirty="0" err="1"/>
              <a:t>turpis</a:t>
            </a:r>
            <a:r>
              <a:rPr lang="en-US" dirty="0"/>
              <a:t>.</a:t>
            </a:r>
            <a:br>
              <a:rPr lang="en-US" dirty="0"/>
            </a:br>
            <a:r>
              <a:rPr lang="en-US" dirty="0" err="1"/>
              <a:t>Donec</a:t>
            </a:r>
            <a:r>
              <a:rPr lang="en-US" dirty="0"/>
              <a:t> et </a:t>
            </a:r>
            <a:r>
              <a:rPr lang="en-US" dirty="0" err="1"/>
              <a:t>bibendum</a:t>
            </a:r>
            <a:r>
              <a:rPr lang="en-US" dirty="0"/>
              <a:t> sem. </a:t>
            </a:r>
            <a:r>
              <a:rPr lang="en-US" dirty="0" err="1"/>
              <a:t>Suspendisse</a:t>
            </a:r>
            <a:r>
              <a:rPr lang="en-US" dirty="0"/>
              <a:t> eget maximus </a:t>
            </a:r>
            <a:r>
              <a:rPr lang="en-US" dirty="0" err="1"/>
              <a:t>mauris</a:t>
            </a:r>
            <a:r>
              <a:rPr lang="en-US" dirty="0"/>
              <a:t>, semper </a:t>
            </a:r>
            <a:r>
              <a:rPr lang="en-US" dirty="0" err="1"/>
              <a:t>ultricies</a:t>
            </a:r>
            <a:r>
              <a:rPr lang="en-US" dirty="0"/>
              <a:t> </a:t>
            </a:r>
            <a:r>
              <a:rPr lang="en-US" dirty="0" err="1"/>
              <a:t>enim</a:t>
            </a:r>
            <a:r>
              <a:rPr lang="en-US" dirty="0"/>
              <a:t>. </a:t>
            </a:r>
            <a:r>
              <a:rPr lang="en-US" dirty="0" err="1"/>
              <a:t>Phasellus</a:t>
            </a:r>
            <a:r>
              <a:rPr lang="en-US" dirty="0"/>
              <a:t> </a:t>
            </a:r>
            <a:r>
              <a:rPr lang="en-US" dirty="0" err="1"/>
              <a:t>sodales</a:t>
            </a:r>
            <a:r>
              <a:rPr lang="en-US" dirty="0"/>
              <a:t>, quam eget </a:t>
            </a:r>
            <a:r>
              <a:rPr lang="en-US" dirty="0" err="1"/>
              <a:t>suscipit</a:t>
            </a:r>
            <a:r>
              <a:rPr lang="en-US" dirty="0"/>
              <a:t> </a:t>
            </a:r>
            <a:r>
              <a:rPr lang="en-US" dirty="0" err="1"/>
              <a:t>porttitor</a:t>
            </a:r>
            <a:r>
              <a:rPr lang="en-US" dirty="0"/>
              <a:t>, </a:t>
            </a:r>
            <a:r>
              <a:rPr lang="en-US" dirty="0" err="1"/>
              <a:t>neque</a:t>
            </a:r>
            <a:r>
              <a:rPr lang="en-US" dirty="0"/>
              <a:t> </a:t>
            </a:r>
            <a:r>
              <a:rPr lang="en-US" dirty="0" err="1"/>
              <a:t>sapien</a:t>
            </a:r>
            <a:r>
              <a:rPr lang="en-US" dirty="0"/>
              <a:t> </a:t>
            </a:r>
            <a:r>
              <a:rPr lang="en-US" dirty="0" err="1"/>
              <a:t>iaculis</a:t>
            </a:r>
            <a:r>
              <a:rPr lang="en-US" dirty="0"/>
              <a:t> </a:t>
            </a:r>
            <a:r>
              <a:rPr lang="en-US" dirty="0" err="1"/>
              <a:t>felis</a:t>
            </a:r>
            <a:r>
              <a:rPr lang="en-US" dirty="0"/>
              <a:t>, </a:t>
            </a:r>
            <a:r>
              <a:rPr lang="en-US" dirty="0" err="1"/>
              <a:t>nec</a:t>
            </a:r>
            <a:r>
              <a:rPr lang="en-US" dirty="0"/>
              <a:t> </a:t>
            </a:r>
            <a:r>
              <a:rPr lang="en-US" dirty="0" err="1"/>
              <a:t>pretium</a:t>
            </a:r>
            <a:r>
              <a:rPr lang="en-US" dirty="0"/>
              <a:t> </a:t>
            </a:r>
            <a:r>
              <a:rPr lang="en-US" dirty="0" err="1"/>
              <a:t>neque</a:t>
            </a:r>
            <a:r>
              <a:rPr lang="en-US" dirty="0"/>
              <a:t> </a:t>
            </a:r>
            <a:r>
              <a:rPr lang="en-US" dirty="0" err="1"/>
              <a:t>augue</a:t>
            </a:r>
            <a:r>
              <a:rPr lang="en-US" dirty="0"/>
              <a:t> vitae </a:t>
            </a:r>
            <a:r>
              <a:rPr lang="en-US" dirty="0" err="1"/>
              <a:t>turpis</a:t>
            </a:r>
            <a:r>
              <a:rPr lang="en-US" dirty="0"/>
              <a:t>.</a:t>
            </a:r>
          </a:p>
        </p:txBody>
      </p:sp>
      <p:sp>
        <p:nvSpPr>
          <p:cNvPr id="5" name="Rectangle 4">
            <a:extLst>
              <a:ext uri="{FF2B5EF4-FFF2-40B4-BE49-F238E27FC236}">
                <a16:creationId xmlns:a16="http://schemas.microsoft.com/office/drawing/2014/main" xmlns="" id="{6EED57FF-5F72-4B9E-B31B-FF59D35A2AAE}"/>
              </a:ext>
            </a:extLst>
          </p:cNvPr>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270000" bIns="270000" rtlCol="0" anchor="ctr"/>
          <a:lstStyle/>
          <a:p>
            <a:pPr algn="ctr"/>
            <a:endParaRPr lang="en-US"/>
          </a:p>
        </p:txBody>
      </p:sp>
      <p:sp>
        <p:nvSpPr>
          <p:cNvPr id="14" name="Text Placeholder 13">
            <a:extLst>
              <a:ext uri="{FF2B5EF4-FFF2-40B4-BE49-F238E27FC236}">
                <a16:creationId xmlns:a16="http://schemas.microsoft.com/office/drawing/2014/main" xmlns="" id="{D8EAA118-4791-486B-8330-D2BC09CE1543}"/>
              </a:ext>
            </a:extLst>
          </p:cNvPr>
          <p:cNvSpPr>
            <a:spLocks noGrp="1"/>
          </p:cNvSpPr>
          <p:nvPr>
            <p:ph type="body" sz="quarter" idx="10" hasCustomPrompt="1"/>
          </p:nvPr>
        </p:nvSpPr>
        <p:spPr>
          <a:xfrm>
            <a:off x="6491287" y="1600200"/>
            <a:ext cx="5292723" cy="757238"/>
          </a:xfrm>
          <a:prstGeom prst="rect">
            <a:avLst/>
          </a:prstGeom>
        </p:spPr>
        <p:txBody>
          <a:bodyPr lIns="0"/>
          <a:lstStyle>
            <a:lvl1pPr>
              <a:defRPr sz="1600" b="1">
                <a:solidFill>
                  <a:schemeClr val="tx1"/>
                </a:solidFill>
                <a:latin typeface="+mj-lt"/>
              </a:defRPr>
            </a:lvl1pPr>
            <a:lvl2pPr>
              <a:defRPr sz="1600" b="1">
                <a:solidFill>
                  <a:schemeClr val="tx1"/>
                </a:solidFill>
                <a:latin typeface="+mj-lt"/>
              </a:defRPr>
            </a:lvl2pPr>
            <a:lvl3pPr>
              <a:defRPr sz="1600" b="1">
                <a:solidFill>
                  <a:schemeClr val="tx1"/>
                </a:solidFill>
                <a:latin typeface="+mj-lt"/>
              </a:defRPr>
            </a:lvl3pPr>
            <a:lvl4pPr>
              <a:defRPr sz="1600" b="1">
                <a:solidFill>
                  <a:schemeClr val="tx1"/>
                </a:solidFill>
                <a:latin typeface="+mj-lt"/>
              </a:defRPr>
            </a:lvl4pPr>
            <a:lvl5pPr>
              <a:defRPr sz="1600" b="1">
                <a:solidFill>
                  <a:schemeClr val="tx1"/>
                </a:solidFill>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a:t>
            </a:r>
          </a:p>
        </p:txBody>
      </p:sp>
      <p:sp>
        <p:nvSpPr>
          <p:cNvPr id="16" name="Text Placeholder 15">
            <a:extLst>
              <a:ext uri="{FF2B5EF4-FFF2-40B4-BE49-F238E27FC236}">
                <a16:creationId xmlns:a16="http://schemas.microsoft.com/office/drawing/2014/main" xmlns="" id="{6A075B15-E1F7-4E9C-83F4-A5D2CF5C5C49}"/>
              </a:ext>
            </a:extLst>
          </p:cNvPr>
          <p:cNvSpPr>
            <a:spLocks noGrp="1"/>
          </p:cNvSpPr>
          <p:nvPr>
            <p:ph type="body" sz="quarter" idx="11" hasCustomPrompt="1"/>
          </p:nvPr>
        </p:nvSpPr>
        <p:spPr>
          <a:xfrm>
            <a:off x="6491289" y="2481263"/>
            <a:ext cx="5292723" cy="2649537"/>
          </a:xfrm>
          <a:prstGeom prst="rect">
            <a:avLst/>
          </a:prstGeom>
        </p:spPr>
        <p:txBody>
          <a:bodyPr lIns="0"/>
          <a:lstStyle>
            <a:lvl1pPr>
              <a:defRPr sz="1400">
                <a:solidFill>
                  <a:schemeClr val="tx1"/>
                </a:solidFill>
                <a:latin typeface="+mj-lt"/>
              </a:defRPr>
            </a:lvl1pPr>
            <a:lvl2pPr>
              <a:defRPr sz="1400">
                <a:solidFill>
                  <a:schemeClr val="tx1"/>
                </a:solidFill>
                <a:latin typeface="+mj-lt"/>
              </a:defRPr>
            </a:lvl2pPr>
            <a:lvl3pPr marL="228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chemeClr val="tx1"/>
                </a:solidFill>
                <a:latin typeface="+mj-lt"/>
              </a:defRPr>
            </a:lvl3pPr>
            <a:lvl4pPr>
              <a:defRPr sz="1400">
                <a:solidFill>
                  <a:schemeClr val="tx1"/>
                </a:solidFill>
                <a:latin typeface="+mj-lt"/>
              </a:defRPr>
            </a:lvl4pPr>
            <a:lvl5pPr>
              <a:defRPr sz="1400">
                <a:solidFill>
                  <a:schemeClr val="tx1"/>
                </a:solidFill>
                <a:latin typeface="+mj-lt"/>
              </a:defRPr>
            </a:lvl5pPr>
          </a:lstStyle>
          <a:p>
            <a:pPr lvl="2"/>
            <a:r>
              <a:rPr lang="en-US" dirty="0"/>
              <a:t>Morbi non tellus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elit </a:t>
            </a:r>
            <a:r>
              <a:rPr lang="en-US" dirty="0" err="1"/>
              <a:t>vel</a:t>
            </a:r>
            <a:r>
              <a:rPr lang="en-US" dirty="0"/>
              <a:t> </a:t>
            </a:r>
            <a:r>
              <a:rPr lang="en-US" dirty="0" err="1"/>
              <a:t>elementum</a:t>
            </a:r>
            <a:r>
              <a:rPr lang="en-US" dirty="0"/>
              <a:t> pulvinar.</a:t>
            </a:r>
          </a:p>
          <a:p>
            <a:pPr marL="2286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a:t>
            </a:r>
          </a:p>
          <a:p>
            <a:pPr marL="2286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a:t>
            </a:r>
          </a:p>
          <a:p>
            <a:pPr marL="2286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a:t>
            </a:r>
          </a:p>
          <a:p>
            <a:pPr marL="2286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a:t>
            </a:r>
          </a:p>
          <a:p>
            <a:pPr lvl="2"/>
            <a:endParaRPr lang="en-US" dirty="0"/>
          </a:p>
        </p:txBody>
      </p:sp>
      <p:sp>
        <p:nvSpPr>
          <p:cNvPr id="7" name="Title 6">
            <a:extLst>
              <a:ext uri="{FF2B5EF4-FFF2-40B4-BE49-F238E27FC236}">
                <a16:creationId xmlns:a16="http://schemas.microsoft.com/office/drawing/2014/main" xmlns="" id="{CB88F46F-3C34-5B47-A6AB-C7F560105AD0}"/>
              </a:ext>
            </a:extLst>
          </p:cNvPr>
          <p:cNvSpPr>
            <a:spLocks noGrp="1"/>
          </p:cNvSpPr>
          <p:nvPr>
            <p:ph type="title"/>
          </p:nvPr>
        </p:nvSpPr>
        <p:spPr>
          <a:xfrm>
            <a:off x="407987" y="685800"/>
            <a:ext cx="5292725" cy="609600"/>
          </a:xfrm>
        </p:spPr>
        <p:txBody>
          <a:bodyPr/>
          <a:lstStyle/>
          <a:p>
            <a:r>
              <a:rPr lang="en-US" smtClean="0"/>
              <a:t>Click to edit Master title style</a:t>
            </a:r>
            <a:endParaRPr lang="en-US" dirty="0"/>
          </a:p>
        </p:txBody>
      </p:sp>
      <p:sp>
        <p:nvSpPr>
          <p:cNvPr id="17" name="Text Placeholder 10">
            <a:extLst>
              <a:ext uri="{FF2B5EF4-FFF2-40B4-BE49-F238E27FC236}">
                <a16:creationId xmlns:a16="http://schemas.microsoft.com/office/drawing/2014/main" xmlns="" id="{85DC343E-A0FB-594C-A9BB-E57C3BF6DC13}"/>
              </a:ext>
            </a:extLst>
          </p:cNvPr>
          <p:cNvSpPr>
            <a:spLocks noGrp="1"/>
          </p:cNvSpPr>
          <p:nvPr>
            <p:ph type="body" sz="quarter" idx="23" hasCustomPrompt="1"/>
          </p:nvPr>
        </p:nvSpPr>
        <p:spPr>
          <a:xfrm>
            <a:off x="407988" y="381000"/>
            <a:ext cx="5292436"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8" name="Footer Placeholder 7">
            <a:extLst>
              <a:ext uri="{FF2B5EF4-FFF2-40B4-BE49-F238E27FC236}">
                <a16:creationId xmlns:a16="http://schemas.microsoft.com/office/drawing/2014/main" xmlns="" id="{6E940034-E407-1F4D-8B96-E1311E8C7B5F}"/>
              </a:ext>
            </a:extLst>
          </p:cNvPr>
          <p:cNvSpPr>
            <a:spLocks noGrp="1"/>
          </p:cNvSpPr>
          <p:nvPr>
            <p:ph type="ftr" sz="quarter" idx="24"/>
          </p:nvPr>
        </p:nvSpPr>
        <p:spPr/>
        <p:txBody>
          <a:bodyPr/>
          <a:lstStyle/>
          <a:p>
            <a:r>
              <a:rPr lang="en-GB"/>
              <a:t>©2018 </a:t>
            </a:r>
            <a:r>
              <a:rPr lang="en-US"/>
              <a:t>Ness Digital Engineering</a:t>
            </a:r>
            <a:endParaRPr lang="en-US" dirty="0"/>
          </a:p>
        </p:txBody>
      </p:sp>
      <p:sp>
        <p:nvSpPr>
          <p:cNvPr id="9" name="Slide Number Placeholder 8">
            <a:extLst>
              <a:ext uri="{FF2B5EF4-FFF2-40B4-BE49-F238E27FC236}">
                <a16:creationId xmlns:a16="http://schemas.microsoft.com/office/drawing/2014/main" xmlns="" id="{5A49216F-F64D-FC4C-B84D-F73309BCB1C3}"/>
              </a:ext>
            </a:extLst>
          </p:cNvPr>
          <p:cNvSpPr>
            <a:spLocks noGrp="1"/>
          </p:cNvSpPr>
          <p:nvPr>
            <p:ph type="sldNum" sz="quarter" idx="25"/>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237332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age">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xmlns="" id="{C571DB65-587F-400A-A6F7-1A8EEA2A0EA9}"/>
              </a:ext>
            </a:extLst>
          </p:cNvPr>
          <p:cNvSpPr>
            <a:spLocks noGrp="1"/>
          </p:cNvSpPr>
          <p:nvPr>
            <p:ph type="body" sz="quarter" idx="13" hasCustomPrompt="1"/>
          </p:nvPr>
        </p:nvSpPr>
        <p:spPr>
          <a:xfrm>
            <a:off x="407988" y="2863847"/>
            <a:ext cx="5292725" cy="1368425"/>
          </a:xfrm>
          <a:prstGeom prst="rect">
            <a:avLst/>
          </a:prstGeom>
        </p:spPr>
        <p:txBody>
          <a:bodyPr lIns="0">
            <a:noAutofit/>
          </a:bodyPr>
          <a:lstStyle>
            <a:lvl1pPr>
              <a:defRPr sz="1400">
                <a:solidFill>
                  <a:schemeClr val="tx1"/>
                </a:solidFill>
                <a:latin typeface="+mj-lt"/>
              </a:defRPr>
            </a:lvl1pPr>
            <a:lvl2pPr>
              <a:defRPr sz="1200">
                <a:solidFill>
                  <a:schemeClr val="tx1"/>
                </a:solidFill>
                <a:latin typeface="+mj-lt"/>
              </a:defRPr>
            </a:lvl2pPr>
            <a:lvl3pPr>
              <a:defRPr sz="1200">
                <a:solidFill>
                  <a:schemeClr val="tx1"/>
                </a:solidFill>
                <a:latin typeface="+mj-lt"/>
              </a:defRPr>
            </a:lvl3pPr>
            <a:lvl4pPr>
              <a:defRPr sz="1200">
                <a:solidFill>
                  <a:schemeClr val="tx1"/>
                </a:solidFill>
                <a:latin typeface="+mj-lt"/>
              </a:defRPr>
            </a:lvl4pPr>
            <a:lvl5pPr>
              <a:defRPr sz="1200">
                <a:solidFill>
                  <a:schemeClr val="tx1"/>
                </a:solidFill>
                <a:latin typeface="+mj-lt"/>
              </a:defRPr>
            </a:lvl5pPr>
          </a:lstStyle>
          <a:p>
            <a:pPr lvl="0"/>
            <a:r>
              <a:rPr lang="en-US" dirty="0"/>
              <a:t>Lorem ipsum Morbi non tellus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elit </a:t>
            </a:r>
            <a:r>
              <a:rPr lang="en-US" dirty="0" err="1"/>
              <a:t>vel</a:t>
            </a:r>
            <a:r>
              <a:rPr lang="en-US" dirty="0"/>
              <a:t> </a:t>
            </a:r>
            <a:r>
              <a:rPr lang="en-US" dirty="0" err="1"/>
              <a:t>elementum</a:t>
            </a:r>
            <a:r>
              <a:rPr lang="en-US" dirty="0"/>
              <a:t> pulvinar, magna </a:t>
            </a:r>
            <a:r>
              <a:rPr lang="en-US" dirty="0" err="1"/>
              <a:t>sapien</a:t>
            </a:r>
            <a:r>
              <a:rPr lang="en-US" dirty="0"/>
              <a:t> </a:t>
            </a:r>
            <a:r>
              <a:rPr lang="en-US" dirty="0" err="1"/>
              <a:t>volutpat</a:t>
            </a:r>
            <a:r>
              <a:rPr lang="en-US" dirty="0"/>
              <a:t> ligula, at lacinia </a:t>
            </a:r>
            <a:r>
              <a:rPr lang="en-US" dirty="0" err="1"/>
              <a:t>urna</a:t>
            </a:r>
            <a:r>
              <a:rPr lang="en-US" dirty="0"/>
              <a:t> </a:t>
            </a:r>
            <a:r>
              <a:rPr lang="en-US" dirty="0" err="1"/>
              <a:t>augue</a:t>
            </a:r>
            <a:r>
              <a:rPr lang="en-US" dirty="0"/>
              <a:t> sit amet </a:t>
            </a:r>
            <a:r>
              <a:rPr lang="en-US" dirty="0" err="1"/>
              <a:t>velit</a:t>
            </a:r>
            <a:r>
              <a:rPr lang="en-US" dirty="0"/>
              <a:t>.</a:t>
            </a:r>
          </a:p>
          <a:p>
            <a:pPr lvl="0"/>
            <a:r>
              <a:rPr lang="en-US" dirty="0"/>
              <a:t>Nunc </a:t>
            </a:r>
            <a:r>
              <a:rPr lang="en-US" dirty="0" err="1"/>
              <a:t>feugiat</a:t>
            </a:r>
            <a:r>
              <a:rPr lang="en-US" dirty="0"/>
              <a:t> </a:t>
            </a:r>
            <a:r>
              <a:rPr lang="en-US" dirty="0" err="1"/>
              <a:t>enim</a:t>
            </a:r>
            <a:r>
              <a:rPr lang="en-US" dirty="0"/>
              <a:t> </a:t>
            </a:r>
            <a:r>
              <a:rPr lang="en-US" dirty="0" err="1"/>
              <a:t>lacus</a:t>
            </a:r>
            <a:r>
              <a:rPr lang="en-US" dirty="0"/>
              <a:t>, </a:t>
            </a:r>
            <a:r>
              <a:rPr lang="en-US" dirty="0" err="1"/>
              <a:t>varius</a:t>
            </a:r>
            <a:r>
              <a:rPr lang="en-US" dirty="0"/>
              <a:t> </a:t>
            </a:r>
            <a:r>
              <a:rPr lang="en-US" dirty="0" err="1"/>
              <a:t>pellentesque</a:t>
            </a:r>
            <a:r>
              <a:rPr lang="en-US" dirty="0"/>
              <a:t> </a:t>
            </a:r>
            <a:r>
              <a:rPr lang="en-US" dirty="0" err="1"/>
              <a:t>urna</a:t>
            </a:r>
            <a:r>
              <a:rPr lang="en-US" dirty="0"/>
              <a:t> </a:t>
            </a:r>
            <a:r>
              <a:rPr lang="en-US" dirty="0" err="1"/>
              <a:t>interdum</a:t>
            </a:r>
            <a:r>
              <a:rPr lang="en-US" dirty="0"/>
              <a:t> eget. </a:t>
            </a:r>
            <a:r>
              <a:rPr lang="en-US" dirty="0" err="1"/>
              <a:t>Phasellus</a:t>
            </a:r>
            <a:r>
              <a:rPr lang="en-US" dirty="0"/>
              <a:t> blandit </a:t>
            </a:r>
            <a:r>
              <a:rPr lang="en-US" dirty="0" err="1"/>
              <a:t>molestie</a:t>
            </a:r>
            <a:r>
              <a:rPr lang="en-US" dirty="0"/>
              <a:t> </a:t>
            </a:r>
            <a:r>
              <a:rPr lang="en-US" dirty="0" err="1"/>
              <a:t>tortor</a:t>
            </a:r>
            <a:r>
              <a:rPr lang="en-US" dirty="0"/>
              <a:t>, a maximus libero </a:t>
            </a:r>
            <a:r>
              <a:rPr lang="en-US" dirty="0" err="1"/>
              <a:t>efficitur</a:t>
            </a:r>
            <a:r>
              <a:rPr lang="en-US" dirty="0"/>
              <a:t> </a:t>
            </a:r>
          </a:p>
        </p:txBody>
      </p:sp>
      <p:sp>
        <p:nvSpPr>
          <p:cNvPr id="22" name="Text Placeholder 21">
            <a:extLst>
              <a:ext uri="{FF2B5EF4-FFF2-40B4-BE49-F238E27FC236}">
                <a16:creationId xmlns:a16="http://schemas.microsoft.com/office/drawing/2014/main" xmlns="" id="{EFC802BF-AF01-40A3-AC80-A463AA43406A}"/>
              </a:ext>
            </a:extLst>
          </p:cNvPr>
          <p:cNvSpPr>
            <a:spLocks noGrp="1"/>
          </p:cNvSpPr>
          <p:nvPr>
            <p:ph type="body" sz="quarter" idx="15" hasCustomPrompt="1"/>
          </p:nvPr>
        </p:nvSpPr>
        <p:spPr>
          <a:xfrm>
            <a:off x="407988" y="1601787"/>
            <a:ext cx="5292725" cy="955675"/>
          </a:xfrm>
          <a:prstGeom prst="rect">
            <a:avLst/>
          </a:prstGeom>
        </p:spPr>
        <p:txBody>
          <a:bodyPr lIns="0"/>
          <a:lstStyle>
            <a:lvl1pPr>
              <a:defRPr sz="1800" b="0">
                <a:solidFill>
                  <a:schemeClr val="tx1"/>
                </a:solidFill>
                <a:latin typeface="+mj-lt"/>
              </a:defRPr>
            </a:lvl1pPr>
            <a:lvl2pPr>
              <a:defRPr sz="1600" b="1">
                <a:latin typeface="+mj-lt"/>
              </a:defRPr>
            </a:lvl2pPr>
            <a:lvl3pPr>
              <a:defRPr sz="1600" b="1">
                <a:latin typeface="+mj-lt"/>
              </a:defRPr>
            </a:lvl3pPr>
            <a:lvl4pPr>
              <a:defRPr sz="1600" b="1">
                <a:latin typeface="+mj-lt"/>
              </a:defRPr>
            </a:lvl4pPr>
            <a:lvl5pPr>
              <a:defRPr sz="1600" b="1">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Sed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 </a:t>
            </a:r>
            <a:r>
              <a:rPr lang="en-US" dirty="0" err="1"/>
              <a:t>ultrices</a:t>
            </a:r>
            <a:r>
              <a:rPr lang="en-US" dirty="0"/>
              <a:t> </a:t>
            </a:r>
            <a:r>
              <a:rPr lang="en-US" dirty="0" err="1"/>
              <a:t>lorum</a:t>
            </a:r>
            <a:r>
              <a:rPr lang="en-US" dirty="0"/>
              <a:t> ipsum.</a:t>
            </a:r>
          </a:p>
        </p:txBody>
      </p:sp>
      <p:sp>
        <p:nvSpPr>
          <p:cNvPr id="24" name="Text Placeholder 23">
            <a:extLst>
              <a:ext uri="{FF2B5EF4-FFF2-40B4-BE49-F238E27FC236}">
                <a16:creationId xmlns:a16="http://schemas.microsoft.com/office/drawing/2014/main" xmlns="" id="{94C0725C-05AF-48A7-8FB3-849790BFEFDC}"/>
              </a:ext>
            </a:extLst>
          </p:cNvPr>
          <p:cNvSpPr>
            <a:spLocks noGrp="1"/>
          </p:cNvSpPr>
          <p:nvPr>
            <p:ph type="body" sz="quarter" idx="16" hasCustomPrompt="1"/>
          </p:nvPr>
        </p:nvSpPr>
        <p:spPr>
          <a:xfrm>
            <a:off x="6491289" y="1602580"/>
            <a:ext cx="5292724" cy="954087"/>
          </a:xfrm>
          <a:prstGeom prst="rect">
            <a:avLst/>
          </a:prstGeom>
        </p:spPr>
        <p:txBody>
          <a:bodyPr lIns="0"/>
          <a:lstStyle>
            <a:lvl1pPr>
              <a:defRPr sz="1800" b="0">
                <a:solidFill>
                  <a:schemeClr val="tx1"/>
                </a:solidFill>
                <a:latin typeface="+mj-lt"/>
              </a:defRPr>
            </a:lvl1pPr>
            <a:lvl2pPr>
              <a:defRPr sz="1600" b="1">
                <a:latin typeface="+mj-lt"/>
              </a:defRPr>
            </a:lvl2pPr>
            <a:lvl3pPr>
              <a:defRPr sz="1600" b="1">
                <a:latin typeface="+mj-lt"/>
              </a:defRPr>
            </a:lvl3pPr>
            <a:lvl4pPr>
              <a:defRPr sz="1600" b="1">
                <a:latin typeface="+mj-lt"/>
              </a:defRPr>
            </a:lvl4pPr>
            <a:lvl5pPr>
              <a:defRPr sz="1600" b="1">
                <a:latin typeface="+mj-lt"/>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Quisque</a:t>
            </a:r>
            <a:r>
              <a:rPr lang="en-US" dirty="0"/>
              <a:t> sit </a:t>
            </a:r>
            <a:r>
              <a:rPr lang="en-US" dirty="0" err="1"/>
              <a:t>amet</a:t>
            </a:r>
            <a:r>
              <a:rPr lang="en-US" dirty="0"/>
              <a: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t>
            </a:r>
            <a:r>
              <a:rPr lang="en-US" dirty="0" err="1"/>
              <a:t>amet</a:t>
            </a:r>
            <a:r>
              <a:rPr lang="en-US" dirty="0"/>
              <a:t>, </a:t>
            </a:r>
            <a:r>
              <a:rPr lang="en-US" dirty="0" err="1"/>
              <a:t>volutpat</a:t>
            </a:r>
            <a:r>
              <a:rPr lang="en-US" dirty="0"/>
              <a:t> </a:t>
            </a:r>
            <a:r>
              <a:rPr lang="en-US" dirty="0" err="1"/>
              <a:t>elit</a:t>
            </a:r>
            <a:r>
              <a:rPr lang="en-US" dirty="0"/>
              <a:t>. </a:t>
            </a:r>
            <a:r>
              <a:rPr lang="en-US" dirty="0" err="1"/>
              <a:t>Sed</a:t>
            </a:r>
            <a:r>
              <a:rPr lang="en-US" dirty="0"/>
              <a:t>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 </a:t>
            </a:r>
            <a:r>
              <a:rPr lang="en-US" dirty="0" err="1"/>
              <a:t>ultrices</a:t>
            </a:r>
            <a:r>
              <a:rPr lang="en-US" dirty="0"/>
              <a:t> </a:t>
            </a:r>
            <a:r>
              <a:rPr lang="en-US" dirty="0" err="1"/>
              <a:t>lorum</a:t>
            </a:r>
            <a:r>
              <a:rPr lang="en-US" dirty="0"/>
              <a:t> ipsum.</a:t>
            </a:r>
          </a:p>
        </p:txBody>
      </p:sp>
      <p:sp>
        <p:nvSpPr>
          <p:cNvPr id="14" name="Text Placeholder 13">
            <a:extLst>
              <a:ext uri="{FF2B5EF4-FFF2-40B4-BE49-F238E27FC236}">
                <a16:creationId xmlns:a16="http://schemas.microsoft.com/office/drawing/2014/main" xmlns="" id="{C18AB54F-F7D9-4397-A883-EF5CA30BCE84}"/>
              </a:ext>
            </a:extLst>
          </p:cNvPr>
          <p:cNvSpPr>
            <a:spLocks noGrp="1"/>
          </p:cNvSpPr>
          <p:nvPr>
            <p:ph type="body" sz="quarter" idx="11" hasCustomPrompt="1"/>
          </p:nvPr>
        </p:nvSpPr>
        <p:spPr>
          <a:xfrm>
            <a:off x="407988" y="4725987"/>
            <a:ext cx="5292725" cy="1446212"/>
          </a:xfrm>
          <a:prstGeom prst="rect">
            <a:avLst/>
          </a:prstGeom>
          <a:solidFill>
            <a:schemeClr val="accent1"/>
          </a:solidFill>
        </p:spPr>
        <p:txBody>
          <a:bodyPr lIns="274320" rIns="274320" anchor="ctr"/>
          <a:lstStyle>
            <a:lvl1pPr>
              <a:defRPr sz="1200">
                <a:solidFill>
                  <a:schemeClr val="tx1"/>
                </a:solidFill>
              </a:defRPr>
            </a:lvl1pPr>
          </a:lstStyle>
          <a:p>
            <a:pPr lvl="0"/>
            <a:r>
              <a:rPr lang="en-US" dirty="0"/>
              <a:t>Lorem ipsum Morbi non tellus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elit </a:t>
            </a:r>
            <a:r>
              <a:rPr lang="en-US" dirty="0" err="1"/>
              <a:t>vel</a:t>
            </a:r>
            <a:r>
              <a:rPr lang="en-US" dirty="0"/>
              <a:t> </a:t>
            </a:r>
            <a:r>
              <a:rPr lang="en-US" dirty="0" err="1"/>
              <a:t>elementum</a:t>
            </a:r>
            <a:r>
              <a:rPr lang="en-US" dirty="0"/>
              <a:t> pulvinar, magna </a:t>
            </a:r>
            <a:r>
              <a:rPr lang="en-US" dirty="0" err="1"/>
              <a:t>sapien</a:t>
            </a:r>
            <a:r>
              <a:rPr lang="en-US" dirty="0"/>
              <a:t> </a:t>
            </a:r>
            <a:r>
              <a:rPr lang="en-US" dirty="0" err="1"/>
              <a:t>volutpat</a:t>
            </a:r>
            <a:r>
              <a:rPr lang="en-US" dirty="0"/>
              <a:t> ligula, at lacinia </a:t>
            </a:r>
            <a:r>
              <a:rPr lang="en-US" dirty="0" err="1"/>
              <a:t>urna</a:t>
            </a:r>
            <a:r>
              <a:rPr lang="en-US" dirty="0"/>
              <a:t> </a:t>
            </a:r>
            <a:r>
              <a:rPr lang="en-US" dirty="0" err="1"/>
              <a:t>augue</a:t>
            </a:r>
            <a:r>
              <a:rPr lang="en-US" dirty="0"/>
              <a:t> sit amet </a:t>
            </a:r>
            <a:r>
              <a:rPr lang="en-US" dirty="0" err="1"/>
              <a:t>velit</a:t>
            </a:r>
            <a:r>
              <a:rPr lang="en-US" dirty="0"/>
              <a:t>.</a:t>
            </a:r>
          </a:p>
          <a:p>
            <a:pPr lvl="0"/>
            <a:r>
              <a:rPr lang="en-US" dirty="0"/>
              <a:t>Nunc </a:t>
            </a:r>
            <a:r>
              <a:rPr lang="en-US" dirty="0" err="1"/>
              <a:t>feugiat</a:t>
            </a:r>
            <a:r>
              <a:rPr lang="en-US" dirty="0"/>
              <a:t> </a:t>
            </a:r>
            <a:r>
              <a:rPr lang="en-US" dirty="0" err="1"/>
              <a:t>enim</a:t>
            </a:r>
            <a:r>
              <a:rPr lang="en-US" dirty="0"/>
              <a:t> </a:t>
            </a:r>
            <a:r>
              <a:rPr lang="en-US" dirty="0" err="1"/>
              <a:t>lacus</a:t>
            </a:r>
            <a:r>
              <a:rPr lang="en-US" dirty="0"/>
              <a:t>, </a:t>
            </a:r>
            <a:r>
              <a:rPr lang="en-US" dirty="0" err="1"/>
              <a:t>varius</a:t>
            </a:r>
            <a:r>
              <a:rPr lang="en-US" dirty="0"/>
              <a:t> </a:t>
            </a:r>
            <a:r>
              <a:rPr lang="en-US" dirty="0" err="1"/>
              <a:t>pellentesque</a:t>
            </a:r>
            <a:r>
              <a:rPr lang="en-US" dirty="0"/>
              <a:t> </a:t>
            </a:r>
            <a:r>
              <a:rPr lang="en-US" dirty="0" err="1"/>
              <a:t>urna</a:t>
            </a:r>
            <a:r>
              <a:rPr lang="en-US" dirty="0"/>
              <a:t> </a:t>
            </a:r>
            <a:r>
              <a:rPr lang="en-US" dirty="0" err="1"/>
              <a:t>interdum</a:t>
            </a:r>
            <a:r>
              <a:rPr lang="en-US" dirty="0"/>
              <a:t> eget. </a:t>
            </a:r>
            <a:r>
              <a:rPr lang="en-US" dirty="0" err="1"/>
              <a:t>Phasellus</a:t>
            </a:r>
            <a:r>
              <a:rPr lang="en-US" dirty="0"/>
              <a:t> blandit </a:t>
            </a:r>
            <a:r>
              <a:rPr lang="en-US" dirty="0" err="1"/>
              <a:t>molestie</a:t>
            </a:r>
            <a:r>
              <a:rPr lang="en-US" dirty="0"/>
              <a:t> </a:t>
            </a:r>
            <a:r>
              <a:rPr lang="en-US" dirty="0" err="1"/>
              <a:t>tortor</a:t>
            </a:r>
            <a:r>
              <a:rPr lang="en-US" dirty="0"/>
              <a:t>, a maximus libero </a:t>
            </a:r>
            <a:r>
              <a:rPr lang="en-US" dirty="0" err="1"/>
              <a:t>efficitur</a:t>
            </a:r>
            <a:r>
              <a:rPr lang="en-US" dirty="0"/>
              <a:t> </a:t>
            </a:r>
          </a:p>
        </p:txBody>
      </p:sp>
      <p:sp>
        <p:nvSpPr>
          <p:cNvPr id="27" name="Text Placeholder 19">
            <a:extLst>
              <a:ext uri="{FF2B5EF4-FFF2-40B4-BE49-F238E27FC236}">
                <a16:creationId xmlns:a16="http://schemas.microsoft.com/office/drawing/2014/main" xmlns="" id="{70F5EDEE-3DB9-4832-BA52-68110C7E0B02}"/>
              </a:ext>
            </a:extLst>
          </p:cNvPr>
          <p:cNvSpPr>
            <a:spLocks noGrp="1"/>
          </p:cNvSpPr>
          <p:nvPr>
            <p:ph type="body" sz="quarter" idx="17" hasCustomPrompt="1"/>
          </p:nvPr>
        </p:nvSpPr>
        <p:spPr>
          <a:xfrm>
            <a:off x="6491289" y="2872734"/>
            <a:ext cx="5292724" cy="2461901"/>
          </a:xfrm>
          <a:prstGeom prst="rect">
            <a:avLst/>
          </a:prstGeo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tx1"/>
                </a:solidFill>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Lorem ipsum 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 magna </a:t>
            </a:r>
            <a:r>
              <a:rPr lang="en-US" dirty="0" err="1"/>
              <a:t>sapien</a:t>
            </a:r>
            <a:r>
              <a:rPr lang="en-US" dirty="0"/>
              <a:t> </a:t>
            </a:r>
            <a:r>
              <a:rPr lang="en-US" dirty="0" err="1"/>
              <a:t>volutpat</a:t>
            </a:r>
            <a:r>
              <a:rPr lang="en-US" dirty="0"/>
              <a:t> ligula, at lacinia </a:t>
            </a:r>
            <a:r>
              <a:rPr lang="en-US" dirty="0" err="1"/>
              <a:t>urna</a:t>
            </a:r>
            <a:r>
              <a:rPr lang="en-US" dirty="0"/>
              <a:t> </a:t>
            </a:r>
            <a:r>
              <a:rPr lang="en-US" dirty="0" err="1"/>
              <a:t>augue</a:t>
            </a:r>
            <a:r>
              <a:rPr lang="en-US" dirty="0"/>
              <a:t> sit </a:t>
            </a:r>
            <a:r>
              <a:rPr lang="en-US" dirty="0" err="1"/>
              <a:t>amet</a:t>
            </a:r>
            <a:r>
              <a:rPr lang="en-US" dirty="0"/>
              <a:t> </a:t>
            </a:r>
            <a:r>
              <a:rPr lang="en-US" dirty="0" err="1"/>
              <a:t>velit</a:t>
            </a:r>
            <a:r>
              <a:rPr lang="en-US" dirty="0"/>
              <a:t>.</a:t>
            </a:r>
          </a:p>
          <a:p>
            <a:pPr lvl="0"/>
            <a:r>
              <a:rPr lang="en-US" dirty="0"/>
              <a:t>Lorem ipsum 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 magna </a:t>
            </a:r>
            <a:r>
              <a:rPr lang="en-US" dirty="0" err="1"/>
              <a:t>sapien</a:t>
            </a:r>
            <a:r>
              <a:rPr lang="en-US" dirty="0"/>
              <a:t> </a:t>
            </a:r>
            <a:r>
              <a:rPr lang="en-US" dirty="0" err="1"/>
              <a:t>volutpat</a:t>
            </a:r>
            <a:r>
              <a:rPr lang="en-US" dirty="0"/>
              <a:t> ligula, at lacinia </a:t>
            </a:r>
            <a:r>
              <a:rPr lang="en-US" dirty="0" err="1"/>
              <a:t>urna</a:t>
            </a:r>
            <a:r>
              <a:rPr lang="en-US" dirty="0"/>
              <a:t> </a:t>
            </a:r>
            <a:r>
              <a:rPr lang="en-US" dirty="0" err="1"/>
              <a:t>augue</a:t>
            </a:r>
            <a:r>
              <a:rPr lang="en-US" dirty="0"/>
              <a:t> sit </a:t>
            </a:r>
            <a:r>
              <a:rPr lang="en-US" dirty="0" err="1"/>
              <a:t>amet</a:t>
            </a:r>
            <a:r>
              <a:rPr lang="en-US" dirty="0"/>
              <a:t> </a:t>
            </a:r>
            <a:r>
              <a:rPr lang="en-US" dirty="0" err="1"/>
              <a:t>velit</a:t>
            </a:r>
            <a:r>
              <a:rPr lang="en-US" dirty="0"/>
              <a:t>.</a:t>
            </a:r>
          </a:p>
        </p:txBody>
      </p:sp>
      <p:sp>
        <p:nvSpPr>
          <p:cNvPr id="6" name="Title 5">
            <a:extLst>
              <a:ext uri="{FF2B5EF4-FFF2-40B4-BE49-F238E27FC236}">
                <a16:creationId xmlns:a16="http://schemas.microsoft.com/office/drawing/2014/main" xmlns="" id="{8EDBA040-DAD3-164E-AB70-9FCD864EDEA4}"/>
              </a:ext>
            </a:extLst>
          </p:cNvPr>
          <p:cNvSpPr>
            <a:spLocks noGrp="1"/>
          </p:cNvSpPr>
          <p:nvPr>
            <p:ph type="title"/>
          </p:nvPr>
        </p:nvSpPr>
        <p:spPr>
          <a:xfrm>
            <a:off x="407988" y="685800"/>
            <a:ext cx="11376644" cy="609600"/>
          </a:xfrm>
        </p:spPr>
        <p:txBody>
          <a:bodyPr/>
          <a:lstStyle/>
          <a:p>
            <a:r>
              <a:rPr lang="en-US" smtClean="0"/>
              <a:t>Click to edit Master title style</a:t>
            </a:r>
            <a:endParaRPr lang="en-US"/>
          </a:p>
        </p:txBody>
      </p:sp>
      <p:sp>
        <p:nvSpPr>
          <p:cNvPr id="15" name="Text Placeholder 10">
            <a:extLst>
              <a:ext uri="{FF2B5EF4-FFF2-40B4-BE49-F238E27FC236}">
                <a16:creationId xmlns:a16="http://schemas.microsoft.com/office/drawing/2014/main" xmlns="" id="{BE868EAE-F72D-C74D-9D87-D6C752FE472E}"/>
              </a:ext>
            </a:extLst>
          </p:cNvPr>
          <p:cNvSpPr>
            <a:spLocks noGrp="1"/>
          </p:cNvSpPr>
          <p:nvPr>
            <p:ph type="body" sz="quarter" idx="20" hasCustomPrompt="1"/>
          </p:nvPr>
        </p:nvSpPr>
        <p:spPr>
          <a:xfrm>
            <a:off x="407988" y="381000"/>
            <a:ext cx="11376023"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7" name="Footer Placeholder 6">
            <a:extLst>
              <a:ext uri="{FF2B5EF4-FFF2-40B4-BE49-F238E27FC236}">
                <a16:creationId xmlns:a16="http://schemas.microsoft.com/office/drawing/2014/main" xmlns="" id="{4F669DD6-ACA5-4044-932F-F5B8AED5F979}"/>
              </a:ext>
            </a:extLst>
          </p:cNvPr>
          <p:cNvSpPr>
            <a:spLocks noGrp="1"/>
          </p:cNvSpPr>
          <p:nvPr>
            <p:ph type="ftr" sz="quarter" idx="21"/>
          </p:nvPr>
        </p:nvSpPr>
        <p:spPr/>
        <p:txBody>
          <a:bodyPr/>
          <a:lstStyle/>
          <a:p>
            <a:r>
              <a:rPr lang="en-GB"/>
              <a:t>©2018 </a:t>
            </a:r>
            <a:r>
              <a:rPr lang="en-US"/>
              <a:t>Ness Digital Engineering</a:t>
            </a:r>
            <a:endParaRPr lang="en-US" dirty="0"/>
          </a:p>
        </p:txBody>
      </p:sp>
      <p:sp>
        <p:nvSpPr>
          <p:cNvPr id="8" name="Slide Number Placeholder 7">
            <a:extLst>
              <a:ext uri="{FF2B5EF4-FFF2-40B4-BE49-F238E27FC236}">
                <a16:creationId xmlns:a16="http://schemas.microsoft.com/office/drawing/2014/main" xmlns="" id="{2A744EE1-3CE9-D248-9F09-BC88B700AAF4}"/>
              </a:ext>
            </a:extLst>
          </p:cNvPr>
          <p:cNvSpPr>
            <a:spLocks noGrp="1"/>
          </p:cNvSpPr>
          <p:nvPr>
            <p:ph type="sldNum" sz="quarter" idx="22"/>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390876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with Image">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xmlns="" id="{DADD4F58-5B56-41FB-A898-067D50F4C425}"/>
              </a:ext>
            </a:extLst>
          </p:cNvPr>
          <p:cNvSpPr>
            <a:spLocks noGrp="1"/>
          </p:cNvSpPr>
          <p:nvPr>
            <p:ph type="body" sz="quarter" idx="14" hasCustomPrompt="1"/>
          </p:nvPr>
        </p:nvSpPr>
        <p:spPr>
          <a:xfrm>
            <a:off x="407988" y="2819400"/>
            <a:ext cx="2435861" cy="1833880"/>
          </a:xfrm>
          <a:prstGeom prst="rect">
            <a:avLst/>
          </a:prstGeom>
        </p:spPr>
        <p:txBody>
          <a:bodyPr lIns="0">
            <a:noAutofit/>
          </a:bodyPr>
          <a:lstStyle>
            <a:lvl1pPr>
              <a:defRPr sz="1200">
                <a:solidFill>
                  <a:schemeClr val="tx1"/>
                </a:solidFill>
                <a:latin typeface="+mj-lt"/>
              </a:defRPr>
            </a:lvl1pPr>
            <a:lvl2pPr>
              <a:defRPr sz="1000">
                <a:latin typeface="+mj-lt"/>
              </a:defRPr>
            </a:lvl2pPr>
            <a:lvl3pPr>
              <a:defRPr sz="1000">
                <a:latin typeface="+mj-lt"/>
              </a:defRPr>
            </a:lvl3pPr>
            <a:lvl4pPr>
              <a:defRPr sz="1000">
                <a:latin typeface="+mj-lt"/>
              </a:defRPr>
            </a:lvl4pPr>
            <a:lvl5pPr>
              <a:defRPr sz="1000">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Sed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 </a:t>
            </a:r>
            <a:r>
              <a:rPr lang="en-US" dirty="0" err="1"/>
              <a:t>ultrices</a:t>
            </a:r>
            <a:r>
              <a:rPr lang="en-US" dirty="0"/>
              <a:t>. Morbi non tellus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elit </a:t>
            </a:r>
            <a:r>
              <a:rPr lang="en-US" dirty="0" err="1"/>
              <a:t>vel</a:t>
            </a:r>
            <a:r>
              <a:rPr lang="en-US" dirty="0"/>
              <a:t> </a:t>
            </a:r>
            <a:r>
              <a:rPr lang="en-US" dirty="0" err="1"/>
              <a:t>elementum</a:t>
            </a:r>
            <a:r>
              <a:rPr lang="en-US" dirty="0"/>
              <a:t> pulvinar.</a:t>
            </a:r>
          </a:p>
        </p:txBody>
      </p:sp>
      <p:sp>
        <p:nvSpPr>
          <p:cNvPr id="22" name="Text Placeholder 21">
            <a:extLst>
              <a:ext uri="{FF2B5EF4-FFF2-40B4-BE49-F238E27FC236}">
                <a16:creationId xmlns:a16="http://schemas.microsoft.com/office/drawing/2014/main" xmlns="" id="{BD808E69-4701-4782-AAF3-01F4030A537E}"/>
              </a:ext>
            </a:extLst>
          </p:cNvPr>
          <p:cNvSpPr>
            <a:spLocks noGrp="1"/>
          </p:cNvSpPr>
          <p:nvPr>
            <p:ph type="body" sz="quarter" idx="15" hasCustomPrompt="1"/>
          </p:nvPr>
        </p:nvSpPr>
        <p:spPr>
          <a:xfrm>
            <a:off x="3264853" y="2819400"/>
            <a:ext cx="2435860" cy="1833880"/>
          </a:xfrm>
          <a:prstGeom prst="rect">
            <a:avLst/>
          </a:prstGeom>
        </p:spPr>
        <p:txBody>
          <a:bodyPr lIns="0">
            <a:noAutofit/>
          </a:bodyPr>
          <a:lstStyle>
            <a:lvl1pPr>
              <a:defRPr sz="1200">
                <a:solidFill>
                  <a:schemeClr val="tx1"/>
                </a:solidFill>
                <a:latin typeface="+mj-lt"/>
              </a:defRPr>
            </a:lvl1pPr>
            <a:lvl2pPr>
              <a:defRPr sz="1000">
                <a:solidFill>
                  <a:schemeClr val="tx1"/>
                </a:solidFill>
                <a:latin typeface="+mj-lt"/>
              </a:defRPr>
            </a:lvl2pPr>
            <a:lvl3pPr>
              <a:defRPr sz="1000">
                <a:solidFill>
                  <a:schemeClr val="tx1"/>
                </a:solidFill>
                <a:latin typeface="+mj-lt"/>
              </a:defRPr>
            </a:lvl3pPr>
            <a:lvl4pPr>
              <a:defRPr sz="1000">
                <a:solidFill>
                  <a:schemeClr val="tx1"/>
                </a:solidFill>
                <a:latin typeface="+mj-lt"/>
              </a:defRPr>
            </a:lvl4pPr>
            <a:lvl5pPr>
              <a:defRPr sz="1000">
                <a:solidFill>
                  <a:schemeClr val="tx1"/>
                </a:solidFill>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Sed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 </a:t>
            </a:r>
            <a:r>
              <a:rPr lang="en-US" dirty="0" err="1"/>
              <a:t>ultrices</a:t>
            </a:r>
            <a:r>
              <a:rPr lang="en-US" dirty="0"/>
              <a:t>. Morbi non tellus </a:t>
            </a:r>
            <a:r>
              <a:rPr lang="en-US" dirty="0" err="1"/>
              <a:t>eleifend</a:t>
            </a:r>
            <a:r>
              <a:rPr lang="en-US" dirty="0"/>
              <a:t>, </a:t>
            </a:r>
            <a:r>
              <a:rPr lang="en-US" dirty="0" err="1"/>
              <a:t>sodales</a:t>
            </a:r>
            <a:r>
              <a:rPr lang="en-US" dirty="0"/>
              <a:t> dolor </a:t>
            </a:r>
            <a:r>
              <a:rPr lang="en-US" dirty="0" err="1"/>
              <a:t>elementum</a:t>
            </a:r>
            <a:r>
              <a:rPr lang="en-US" dirty="0"/>
              <a:t>, </a:t>
            </a:r>
            <a:r>
              <a:rPr lang="en-US" dirty="0" err="1"/>
              <a:t>volutpat</a:t>
            </a:r>
            <a:r>
              <a:rPr lang="en-US" dirty="0"/>
              <a:t> ante. Integer </a:t>
            </a:r>
            <a:r>
              <a:rPr lang="en-US" dirty="0" err="1"/>
              <a:t>lobortis</a:t>
            </a:r>
            <a:r>
              <a:rPr lang="en-US" dirty="0"/>
              <a:t>, elit </a:t>
            </a:r>
            <a:r>
              <a:rPr lang="en-US" dirty="0" err="1"/>
              <a:t>vel</a:t>
            </a:r>
            <a:r>
              <a:rPr lang="en-US" dirty="0"/>
              <a:t> </a:t>
            </a:r>
            <a:r>
              <a:rPr lang="en-US" dirty="0" err="1"/>
              <a:t>elementum</a:t>
            </a:r>
            <a:r>
              <a:rPr lang="en-US" dirty="0"/>
              <a:t> pulvinar.</a:t>
            </a:r>
          </a:p>
        </p:txBody>
      </p:sp>
      <p:sp>
        <p:nvSpPr>
          <p:cNvPr id="24" name="Text Placeholder 23">
            <a:extLst>
              <a:ext uri="{FF2B5EF4-FFF2-40B4-BE49-F238E27FC236}">
                <a16:creationId xmlns:a16="http://schemas.microsoft.com/office/drawing/2014/main" xmlns="" id="{F272D981-17AE-4385-91D3-E2878A89995D}"/>
              </a:ext>
            </a:extLst>
          </p:cNvPr>
          <p:cNvSpPr>
            <a:spLocks noGrp="1"/>
          </p:cNvSpPr>
          <p:nvPr>
            <p:ph type="body" sz="quarter" idx="16" hasCustomPrompt="1"/>
          </p:nvPr>
        </p:nvSpPr>
        <p:spPr>
          <a:xfrm>
            <a:off x="407988" y="1600200"/>
            <a:ext cx="5292725" cy="1139825"/>
          </a:xfrm>
          <a:prstGeom prst="rect">
            <a:avLst/>
          </a:prstGeom>
        </p:spPr>
        <p:txBody>
          <a:bodyPr lIns="0"/>
          <a:lstStyle>
            <a:lvl1pPr>
              <a:defRPr sz="1800" b="0">
                <a:solidFill>
                  <a:schemeClr val="tx1"/>
                </a:solidFill>
                <a:latin typeface="+mj-lt"/>
              </a:defRPr>
            </a:lvl1pPr>
            <a:lvl2pPr>
              <a:defRPr sz="1800" b="1">
                <a:solidFill>
                  <a:schemeClr val="tx1"/>
                </a:solidFill>
                <a:latin typeface="+mj-lt"/>
              </a:defRPr>
            </a:lvl2pPr>
            <a:lvl3pPr>
              <a:defRPr sz="1800" b="1">
                <a:solidFill>
                  <a:schemeClr val="tx1"/>
                </a:solidFill>
                <a:latin typeface="+mj-lt"/>
              </a:defRPr>
            </a:lvl3pPr>
            <a:lvl4pPr>
              <a:defRPr sz="1800" b="1">
                <a:solidFill>
                  <a:schemeClr val="tx1"/>
                </a:solidFill>
                <a:latin typeface="+mj-lt"/>
              </a:defRPr>
            </a:lvl4pPr>
            <a:lvl5pPr>
              <a:defRPr sz="1800" b="1">
                <a:solidFill>
                  <a:schemeClr val="tx1"/>
                </a:solidFill>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Sed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a:t>
            </a:r>
          </a:p>
        </p:txBody>
      </p:sp>
      <p:sp>
        <p:nvSpPr>
          <p:cNvPr id="14" name="Content Placeholder 13">
            <a:extLst>
              <a:ext uri="{FF2B5EF4-FFF2-40B4-BE49-F238E27FC236}">
                <a16:creationId xmlns:a16="http://schemas.microsoft.com/office/drawing/2014/main" xmlns="" id="{DFB24DDA-5C57-4671-AA35-B83256524E09}"/>
              </a:ext>
            </a:extLst>
          </p:cNvPr>
          <p:cNvSpPr>
            <a:spLocks noGrp="1"/>
          </p:cNvSpPr>
          <p:nvPr>
            <p:ph sz="quarter" idx="11" hasCustomPrompt="1"/>
          </p:nvPr>
        </p:nvSpPr>
        <p:spPr>
          <a:xfrm>
            <a:off x="6096000" y="1600200"/>
            <a:ext cx="5688013" cy="4565650"/>
          </a:xfrm>
          <a:prstGeom prst="rect">
            <a:avLst/>
          </a:prstGeom>
          <a:solidFill>
            <a:schemeClr val="bg2"/>
          </a:solidFill>
        </p:spPr>
        <p:txBody>
          <a:bodyPr anchor="ctr">
            <a:normAutofit/>
          </a:bodyPr>
          <a:lstStyle>
            <a:lvl1pPr algn="ctr">
              <a:defRPr sz="1400">
                <a:solidFill>
                  <a:srgbClr val="FF0000"/>
                </a:solidFill>
                <a:latin typeface="+mj-lt"/>
              </a:defRPr>
            </a:lvl1pPr>
            <a:lvl2pPr>
              <a:defRPr sz="1000">
                <a:latin typeface="+mj-lt"/>
              </a:defRPr>
            </a:lvl2pPr>
            <a:lvl3pPr>
              <a:defRPr sz="1000">
                <a:latin typeface="+mj-lt"/>
              </a:defRPr>
            </a:lvl3pPr>
            <a:lvl4pPr>
              <a:defRPr sz="1000">
                <a:latin typeface="+mj-lt"/>
              </a:defRPr>
            </a:lvl4pPr>
            <a:lvl5pPr>
              <a:defRPr sz="1000">
                <a:latin typeface="+mj-lt"/>
              </a:defRPr>
            </a:lvl5pPr>
          </a:lstStyle>
          <a:p>
            <a:pPr lvl="0"/>
            <a:r>
              <a:rPr lang="en-US" dirty="0"/>
              <a:t>Image / Graph / Table Placeholder</a:t>
            </a:r>
          </a:p>
        </p:txBody>
      </p:sp>
      <p:sp>
        <p:nvSpPr>
          <p:cNvPr id="6" name="Title 5">
            <a:extLst>
              <a:ext uri="{FF2B5EF4-FFF2-40B4-BE49-F238E27FC236}">
                <a16:creationId xmlns:a16="http://schemas.microsoft.com/office/drawing/2014/main" xmlns="" id="{6027E432-765D-FA49-A12A-A6AA18765EF2}"/>
              </a:ext>
            </a:extLst>
          </p:cNvPr>
          <p:cNvSpPr>
            <a:spLocks noGrp="1"/>
          </p:cNvSpPr>
          <p:nvPr>
            <p:ph type="title"/>
          </p:nvPr>
        </p:nvSpPr>
        <p:spPr>
          <a:xfrm>
            <a:off x="407988" y="685800"/>
            <a:ext cx="11376644" cy="609600"/>
          </a:xfrm>
        </p:spPr>
        <p:txBody>
          <a:bodyPr/>
          <a:lstStyle/>
          <a:p>
            <a:r>
              <a:rPr lang="en-US" smtClean="0"/>
              <a:t>Click to edit Master title style</a:t>
            </a:r>
            <a:endParaRPr lang="en-US"/>
          </a:p>
        </p:txBody>
      </p:sp>
      <p:sp>
        <p:nvSpPr>
          <p:cNvPr id="15" name="Text Placeholder 10">
            <a:extLst>
              <a:ext uri="{FF2B5EF4-FFF2-40B4-BE49-F238E27FC236}">
                <a16:creationId xmlns:a16="http://schemas.microsoft.com/office/drawing/2014/main" xmlns="" id="{F4EB3885-AE60-9240-93CB-3AEB85931D4C}"/>
              </a:ext>
            </a:extLst>
          </p:cNvPr>
          <p:cNvSpPr>
            <a:spLocks noGrp="1"/>
          </p:cNvSpPr>
          <p:nvPr>
            <p:ph type="body" sz="quarter" idx="19" hasCustomPrompt="1"/>
          </p:nvPr>
        </p:nvSpPr>
        <p:spPr>
          <a:xfrm>
            <a:off x="407988" y="381000"/>
            <a:ext cx="11376023"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7" name="Footer Placeholder 6">
            <a:extLst>
              <a:ext uri="{FF2B5EF4-FFF2-40B4-BE49-F238E27FC236}">
                <a16:creationId xmlns:a16="http://schemas.microsoft.com/office/drawing/2014/main" xmlns="" id="{7A957F24-1CF0-714A-AD90-27D0B33CCB3F}"/>
              </a:ext>
            </a:extLst>
          </p:cNvPr>
          <p:cNvSpPr>
            <a:spLocks noGrp="1"/>
          </p:cNvSpPr>
          <p:nvPr>
            <p:ph type="ftr" sz="quarter" idx="20"/>
          </p:nvPr>
        </p:nvSpPr>
        <p:spPr/>
        <p:txBody>
          <a:bodyPr/>
          <a:lstStyle/>
          <a:p>
            <a:r>
              <a:rPr lang="en-GB"/>
              <a:t>©2018 </a:t>
            </a:r>
            <a:r>
              <a:rPr lang="en-US"/>
              <a:t>Ness Digital Engineering</a:t>
            </a:r>
            <a:endParaRPr lang="en-US" dirty="0"/>
          </a:p>
        </p:txBody>
      </p:sp>
      <p:sp>
        <p:nvSpPr>
          <p:cNvPr id="8" name="Slide Number Placeholder 7">
            <a:extLst>
              <a:ext uri="{FF2B5EF4-FFF2-40B4-BE49-F238E27FC236}">
                <a16:creationId xmlns:a16="http://schemas.microsoft.com/office/drawing/2014/main" xmlns="" id="{559E93E4-4885-144B-B649-38B13E0C9B3C}"/>
              </a:ext>
            </a:extLst>
          </p:cNvPr>
          <p:cNvSpPr>
            <a:spLocks noGrp="1"/>
          </p:cNvSpPr>
          <p:nvPr>
            <p:ph type="sldNum" sz="quarter" idx="21"/>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240147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small Tabl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8EB900CE-40AF-4D3D-A8EF-FC89F6F2357F}"/>
              </a:ext>
            </a:extLst>
          </p:cNvPr>
          <p:cNvSpPr>
            <a:spLocks noGrp="1"/>
          </p:cNvSpPr>
          <p:nvPr>
            <p:ph type="body" sz="quarter" idx="10" hasCustomPrompt="1"/>
          </p:nvPr>
        </p:nvSpPr>
        <p:spPr>
          <a:xfrm>
            <a:off x="407989" y="2944813"/>
            <a:ext cx="5292724" cy="1584325"/>
          </a:xfrm>
          <a:prstGeom prst="rect">
            <a:avLst/>
          </a:prstGeom>
        </p:spPr>
        <p:txBody>
          <a:bodyPr lIns="0">
            <a:normAutofit/>
          </a:bodyPr>
          <a:lstStyle>
            <a:lvl1pPr>
              <a:defRPr sz="1600">
                <a:solidFill>
                  <a:schemeClr val="tx1"/>
                </a:solidFill>
                <a:latin typeface="+mj-lt"/>
              </a:defRPr>
            </a:lvl1pPr>
            <a:lvl2pPr>
              <a:defRPr sz="1400">
                <a:solidFill>
                  <a:schemeClr val="tx1"/>
                </a:solidFill>
                <a:latin typeface="+mj-lt"/>
              </a:defRPr>
            </a:lvl2pPr>
            <a:lvl3pPr>
              <a:defRPr sz="1400">
                <a:solidFill>
                  <a:schemeClr val="tx1"/>
                </a:solidFill>
                <a:latin typeface="+mj-lt"/>
              </a:defRPr>
            </a:lvl3pPr>
            <a:lvl4pPr>
              <a:defRPr sz="1400">
                <a:solidFill>
                  <a:schemeClr val="tx1"/>
                </a:solidFill>
                <a:latin typeface="+mj-lt"/>
              </a:defRPr>
            </a:lvl4pPr>
            <a:lvl5pPr>
              <a:defRPr sz="1400">
                <a:solidFill>
                  <a:schemeClr val="tx1"/>
                </a:solidFill>
                <a:latin typeface="+mj-lt"/>
              </a:defRPr>
            </a:lvl5pPr>
          </a:lstStyle>
          <a:p>
            <a:pPr lvl="0"/>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consectetur adipiscing elit. </a:t>
            </a:r>
          </a:p>
        </p:txBody>
      </p:sp>
      <p:sp>
        <p:nvSpPr>
          <p:cNvPr id="11" name="Text Placeholder 10">
            <a:extLst>
              <a:ext uri="{FF2B5EF4-FFF2-40B4-BE49-F238E27FC236}">
                <a16:creationId xmlns:a16="http://schemas.microsoft.com/office/drawing/2014/main" xmlns="" id="{FB136E5A-8E4C-43BE-ACA7-B1D6883E56CF}"/>
              </a:ext>
            </a:extLst>
          </p:cNvPr>
          <p:cNvSpPr>
            <a:spLocks noGrp="1"/>
          </p:cNvSpPr>
          <p:nvPr>
            <p:ph type="body" sz="quarter" idx="11" hasCustomPrompt="1"/>
          </p:nvPr>
        </p:nvSpPr>
        <p:spPr>
          <a:xfrm>
            <a:off x="407989" y="1601788"/>
            <a:ext cx="5292724" cy="1036637"/>
          </a:xfrm>
          <a:prstGeom prst="rect">
            <a:avLst/>
          </a:prstGeom>
        </p:spPr>
        <p:txBody>
          <a:bodyPr lIns="0">
            <a:noAutofit/>
          </a:bodyPr>
          <a:lstStyle>
            <a:lvl1pPr>
              <a:defRPr sz="1800" b="0">
                <a:solidFill>
                  <a:schemeClr val="tx1"/>
                </a:solidFill>
                <a:latin typeface="+mj-lt"/>
              </a:defRPr>
            </a:lvl1pPr>
            <a:lvl2pPr>
              <a:defRPr sz="1400" b="1">
                <a:solidFill>
                  <a:schemeClr val="tx1"/>
                </a:solidFill>
                <a:latin typeface="+mj-lt"/>
              </a:defRPr>
            </a:lvl2pPr>
            <a:lvl3pPr>
              <a:defRPr sz="1400" b="1">
                <a:solidFill>
                  <a:schemeClr val="tx1"/>
                </a:solidFill>
                <a:latin typeface="+mj-lt"/>
              </a:defRPr>
            </a:lvl3pPr>
            <a:lvl4pPr>
              <a:defRPr sz="1400" b="1">
                <a:solidFill>
                  <a:schemeClr val="tx1"/>
                </a:solidFill>
                <a:latin typeface="+mj-lt"/>
              </a:defRPr>
            </a:lvl4pPr>
            <a:lvl5pPr>
              <a:defRPr sz="1400" b="1">
                <a:solidFill>
                  <a:schemeClr val="tx1"/>
                </a:solidFill>
                <a:latin typeface="+mj-lt"/>
              </a:defRPr>
            </a:lvl5pPr>
          </a:lstStyle>
          <a:p>
            <a:pPr lvl="0"/>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a:t>
            </a:r>
            <a:r>
              <a:rPr lang="en-US" dirty="0" err="1"/>
              <a:t>Etiam</a:t>
            </a:r>
            <a:r>
              <a:rPr lang="en-US" dirty="0"/>
              <a:t> </a:t>
            </a:r>
            <a:r>
              <a:rPr lang="en-US" dirty="0" err="1"/>
              <a:t>ut</a:t>
            </a:r>
            <a:r>
              <a:rPr lang="en-US" dirty="0"/>
              <a:t> </a:t>
            </a:r>
            <a:r>
              <a:rPr lang="en-US" dirty="0" err="1"/>
              <a:t>commodo</a:t>
            </a:r>
            <a:r>
              <a:rPr lang="en-US" dirty="0"/>
              <a:t> lorem ipsum. </a:t>
            </a:r>
          </a:p>
        </p:txBody>
      </p:sp>
      <p:sp>
        <p:nvSpPr>
          <p:cNvPr id="16" name="Table Placeholder 15">
            <a:extLst>
              <a:ext uri="{FF2B5EF4-FFF2-40B4-BE49-F238E27FC236}">
                <a16:creationId xmlns:a16="http://schemas.microsoft.com/office/drawing/2014/main" xmlns="" id="{59AEEF45-253A-499F-A63C-6CA07C6080D6}"/>
              </a:ext>
            </a:extLst>
          </p:cNvPr>
          <p:cNvSpPr>
            <a:spLocks noGrp="1"/>
          </p:cNvSpPr>
          <p:nvPr>
            <p:ph type="tbl" sz="quarter" idx="13" hasCustomPrompt="1"/>
          </p:nvPr>
        </p:nvSpPr>
        <p:spPr>
          <a:xfrm>
            <a:off x="6096000" y="1612900"/>
            <a:ext cx="5688013" cy="4552950"/>
          </a:xfrm>
          <a:prstGeom prst="rect">
            <a:avLst/>
          </a:prstGeom>
          <a:solidFill>
            <a:schemeClr val="bg2"/>
          </a:solidFill>
        </p:spPr>
        <p:txBody>
          <a:bodyPr anchor="ctr">
            <a:normAutofit/>
          </a:bodyPr>
          <a:lstStyle>
            <a:lvl1pPr algn="ctr">
              <a:defRPr sz="1400">
                <a:solidFill>
                  <a:srgbClr val="FF0000"/>
                </a:solidFill>
              </a:defRPr>
            </a:lvl1pPr>
          </a:lstStyle>
          <a:p>
            <a:r>
              <a:rPr lang="en-US" dirty="0"/>
              <a:t>Table</a:t>
            </a:r>
          </a:p>
        </p:txBody>
      </p:sp>
      <p:sp>
        <p:nvSpPr>
          <p:cNvPr id="6" name="Title 5">
            <a:extLst>
              <a:ext uri="{FF2B5EF4-FFF2-40B4-BE49-F238E27FC236}">
                <a16:creationId xmlns:a16="http://schemas.microsoft.com/office/drawing/2014/main" xmlns="" id="{B106ACD4-10C5-4649-B9AC-8FE31C93769A}"/>
              </a:ext>
            </a:extLst>
          </p:cNvPr>
          <p:cNvSpPr>
            <a:spLocks noGrp="1"/>
          </p:cNvSpPr>
          <p:nvPr>
            <p:ph type="title"/>
          </p:nvPr>
        </p:nvSpPr>
        <p:spPr>
          <a:xfrm>
            <a:off x="407988" y="685800"/>
            <a:ext cx="11376644" cy="609600"/>
          </a:xfrm>
        </p:spPr>
        <p:txBody>
          <a:bodyPr/>
          <a:lstStyle/>
          <a:p>
            <a:r>
              <a:rPr lang="en-US" smtClean="0"/>
              <a:t>Click to edit Master title style</a:t>
            </a:r>
            <a:endParaRPr lang="en-US"/>
          </a:p>
        </p:txBody>
      </p:sp>
      <p:sp>
        <p:nvSpPr>
          <p:cNvPr id="12" name="Text Placeholder 10">
            <a:extLst>
              <a:ext uri="{FF2B5EF4-FFF2-40B4-BE49-F238E27FC236}">
                <a16:creationId xmlns:a16="http://schemas.microsoft.com/office/drawing/2014/main" xmlns="" id="{C2AD381A-2808-9945-A71E-4A5D2DDA127D}"/>
              </a:ext>
            </a:extLst>
          </p:cNvPr>
          <p:cNvSpPr>
            <a:spLocks noGrp="1"/>
          </p:cNvSpPr>
          <p:nvPr>
            <p:ph type="body" sz="quarter" idx="17" hasCustomPrompt="1"/>
          </p:nvPr>
        </p:nvSpPr>
        <p:spPr>
          <a:xfrm>
            <a:off x="407988" y="381000"/>
            <a:ext cx="11376023"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7" name="Footer Placeholder 6">
            <a:extLst>
              <a:ext uri="{FF2B5EF4-FFF2-40B4-BE49-F238E27FC236}">
                <a16:creationId xmlns:a16="http://schemas.microsoft.com/office/drawing/2014/main" xmlns="" id="{B6F9392E-5231-AA47-BA15-661333898A52}"/>
              </a:ext>
            </a:extLst>
          </p:cNvPr>
          <p:cNvSpPr>
            <a:spLocks noGrp="1"/>
          </p:cNvSpPr>
          <p:nvPr>
            <p:ph type="ftr" sz="quarter" idx="18"/>
          </p:nvPr>
        </p:nvSpPr>
        <p:spPr/>
        <p:txBody>
          <a:bodyPr/>
          <a:lstStyle/>
          <a:p>
            <a:r>
              <a:rPr lang="en-GB"/>
              <a:t>©2018 </a:t>
            </a:r>
            <a:r>
              <a:rPr lang="en-US"/>
              <a:t>Ness Digital Engineering</a:t>
            </a:r>
            <a:endParaRPr lang="en-US" dirty="0"/>
          </a:p>
        </p:txBody>
      </p:sp>
      <p:sp>
        <p:nvSpPr>
          <p:cNvPr id="8" name="Slide Number Placeholder 7">
            <a:extLst>
              <a:ext uri="{FF2B5EF4-FFF2-40B4-BE49-F238E27FC236}">
                <a16:creationId xmlns:a16="http://schemas.microsoft.com/office/drawing/2014/main" xmlns="" id="{294D9528-6F39-324C-9697-307C35C34AC5}"/>
              </a:ext>
            </a:extLst>
          </p:cNvPr>
          <p:cNvSpPr>
            <a:spLocks noGrp="1"/>
          </p:cNvSpPr>
          <p:nvPr>
            <p:ph type="sldNum" sz="quarter" idx="19"/>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372194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with placeholder imag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89B89FDC-2AD8-4460-BBDA-402EA8E96AC6}"/>
              </a:ext>
            </a:extLst>
          </p:cNvPr>
          <p:cNvSpPr>
            <a:spLocks noGrp="1"/>
          </p:cNvSpPr>
          <p:nvPr>
            <p:ph type="body" sz="quarter" idx="11" hasCustomPrompt="1"/>
          </p:nvPr>
        </p:nvSpPr>
        <p:spPr>
          <a:xfrm>
            <a:off x="407988" y="1600200"/>
            <a:ext cx="5281613" cy="990600"/>
          </a:xfrm>
          <a:prstGeom prst="rect">
            <a:avLst/>
          </a:prstGeom>
        </p:spPr>
        <p:txBody>
          <a:bodyPr lIns="0">
            <a:normAutofit/>
          </a:bodyPr>
          <a:lstStyle>
            <a:lvl1pPr>
              <a:defRPr sz="1800">
                <a:solidFill>
                  <a:schemeClr val="tx1"/>
                </a:solidFill>
                <a:latin typeface="+mj-lt"/>
              </a:defRPr>
            </a:lvl1pPr>
            <a:lvl2pPr>
              <a:defRPr sz="1600">
                <a:latin typeface="+mj-lt"/>
              </a:defRPr>
            </a:lvl2pPr>
            <a:lvl3pPr>
              <a:defRPr sz="1600">
                <a:latin typeface="+mj-lt"/>
              </a:defRPr>
            </a:lvl3pPr>
            <a:lvl4pPr>
              <a:defRPr sz="1600">
                <a:latin typeface="+mj-lt"/>
              </a:defRPr>
            </a:lvl4pPr>
            <a:lvl5pPr>
              <a:defRPr sz="1600">
                <a:latin typeface="+mj-lt"/>
              </a:defRPr>
            </a:lvl5pPr>
          </a:lstStyle>
          <a:p>
            <a:pPr lvl="0"/>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consectetur adipiscing elit. dolor sit amet. </a:t>
            </a:r>
          </a:p>
        </p:txBody>
      </p:sp>
      <p:sp>
        <p:nvSpPr>
          <p:cNvPr id="15" name="Content Placeholder 14">
            <a:extLst>
              <a:ext uri="{FF2B5EF4-FFF2-40B4-BE49-F238E27FC236}">
                <a16:creationId xmlns:a16="http://schemas.microsoft.com/office/drawing/2014/main" xmlns="" id="{05AB736E-EC84-4313-A1DC-F5BC380B49F0}"/>
              </a:ext>
            </a:extLst>
          </p:cNvPr>
          <p:cNvSpPr>
            <a:spLocks noGrp="1"/>
          </p:cNvSpPr>
          <p:nvPr>
            <p:ph sz="quarter" idx="13" hasCustomPrompt="1"/>
          </p:nvPr>
        </p:nvSpPr>
        <p:spPr>
          <a:xfrm>
            <a:off x="6096000" y="1600200"/>
            <a:ext cx="5791200" cy="4565650"/>
          </a:xfrm>
          <a:prstGeom prst="rect">
            <a:avLst/>
          </a:prstGeom>
          <a:solidFill>
            <a:schemeClr val="bg2"/>
          </a:solidFill>
        </p:spPr>
        <p:txBody>
          <a:bodyPr anchor="ctr">
            <a:normAutofit/>
          </a:bodyPr>
          <a:lstStyle>
            <a:lvl1pPr algn="ctr">
              <a:defRPr sz="1400">
                <a:solidFill>
                  <a:srgbClr val="FF0000"/>
                </a:solidFill>
              </a:defRPr>
            </a:lvl1pPr>
            <a:lvl2pPr algn="ctr">
              <a:defRPr sz="1400">
                <a:solidFill>
                  <a:schemeClr val="accent6">
                    <a:lumMod val="40000"/>
                    <a:lumOff val="60000"/>
                  </a:schemeClr>
                </a:solidFill>
              </a:defRPr>
            </a:lvl2pPr>
            <a:lvl3pPr algn="ctr">
              <a:defRPr sz="1400">
                <a:solidFill>
                  <a:schemeClr val="accent6">
                    <a:lumMod val="40000"/>
                    <a:lumOff val="60000"/>
                  </a:schemeClr>
                </a:solidFill>
              </a:defRPr>
            </a:lvl3pPr>
            <a:lvl4pPr algn="ctr">
              <a:defRPr sz="1400">
                <a:solidFill>
                  <a:schemeClr val="accent6">
                    <a:lumMod val="40000"/>
                    <a:lumOff val="60000"/>
                  </a:schemeClr>
                </a:solidFill>
              </a:defRPr>
            </a:lvl4pPr>
            <a:lvl5pPr algn="ctr">
              <a:defRPr sz="1400">
                <a:solidFill>
                  <a:schemeClr val="accent6">
                    <a:lumMod val="40000"/>
                    <a:lumOff val="60000"/>
                  </a:schemeClr>
                </a:solidFill>
              </a:defRPr>
            </a:lvl5pPr>
          </a:lstStyle>
          <a:p>
            <a:pPr lvl="0"/>
            <a:r>
              <a:rPr lang="en-US" dirty="0"/>
              <a:t>Image / Graph / Table Placeholder</a:t>
            </a:r>
          </a:p>
        </p:txBody>
      </p:sp>
      <p:sp>
        <p:nvSpPr>
          <p:cNvPr id="16" name="Text Placeholder 10">
            <a:extLst>
              <a:ext uri="{FF2B5EF4-FFF2-40B4-BE49-F238E27FC236}">
                <a16:creationId xmlns:a16="http://schemas.microsoft.com/office/drawing/2014/main" xmlns="" id="{775F2332-268C-4A32-B94E-D0C291C8AD21}"/>
              </a:ext>
            </a:extLst>
          </p:cNvPr>
          <p:cNvSpPr>
            <a:spLocks noGrp="1"/>
          </p:cNvSpPr>
          <p:nvPr>
            <p:ph type="body" sz="quarter" idx="14" hasCustomPrompt="1"/>
          </p:nvPr>
        </p:nvSpPr>
        <p:spPr>
          <a:xfrm>
            <a:off x="407988" y="2819400"/>
            <a:ext cx="5281613" cy="3346450"/>
          </a:xfrm>
          <a:prstGeom prst="rect">
            <a:avLst/>
          </a:prstGeom>
        </p:spPr>
        <p:txBody>
          <a:bodyPr lIns="0"/>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1"/>
                </a:solidFill>
                <a:latin typeface="+mj-lt"/>
              </a:defRPr>
            </a:lvl1pPr>
            <a:lvl2pPr>
              <a:defRPr sz="1600">
                <a:latin typeface="+mj-lt"/>
              </a:defRPr>
            </a:lvl2pPr>
            <a:lvl3pPr>
              <a:defRPr sz="1600">
                <a:latin typeface="+mj-lt"/>
              </a:defRPr>
            </a:lvl3pPr>
            <a:lvl4pPr>
              <a:defRPr sz="1600">
                <a:latin typeface="+mj-lt"/>
              </a:defRPr>
            </a:lvl4pPr>
            <a:lvl5pPr>
              <a:defRPr sz="1600">
                <a:latin typeface="+mj-lt"/>
              </a:defRPr>
            </a:lvl5pPr>
          </a:lstStyle>
          <a:p>
            <a:pPr lvl="0"/>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consectetur adipiscing elit. Dolor </a:t>
            </a:r>
            <a:r>
              <a:rPr lang="en-US" dirty="0" err="1"/>
              <a:t>lorum</a:t>
            </a:r>
            <a:r>
              <a:rPr lang="en-US" dirty="0"/>
              <a:t> ipsum</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Lorem ipsum dolor sit amet, consectetur adipiscing elit. </a:t>
            </a:r>
            <a:r>
              <a:rPr lang="en-US" dirty="0" err="1"/>
              <a:t>Curabitur</a:t>
            </a:r>
            <a:r>
              <a:rPr lang="en-US" dirty="0"/>
              <a:t> pharetra </a:t>
            </a:r>
            <a:r>
              <a:rPr lang="en-US" dirty="0" err="1"/>
              <a:t>aliquam</a:t>
            </a:r>
            <a:r>
              <a:rPr lang="en-US" dirty="0"/>
              <a:t> </a:t>
            </a:r>
            <a:r>
              <a:rPr lang="en-US" dirty="0" err="1"/>
              <a:t>mauris</a:t>
            </a:r>
            <a:r>
              <a:rPr lang="en-US" dirty="0"/>
              <a:t> sit amet </a:t>
            </a:r>
            <a:r>
              <a:rPr lang="en-US" dirty="0" err="1"/>
              <a:t>consequat</a:t>
            </a:r>
            <a:r>
              <a:rPr lang="en-US" dirty="0"/>
              <a:t>. </a:t>
            </a:r>
            <a:r>
              <a:rPr lang="en-US" dirty="0" err="1"/>
              <a:t>Etiam</a:t>
            </a:r>
            <a:r>
              <a:rPr lang="en-US" dirty="0"/>
              <a:t> </a:t>
            </a:r>
            <a:r>
              <a:rPr lang="en-US" dirty="0" err="1"/>
              <a:t>ut</a:t>
            </a:r>
            <a:r>
              <a:rPr lang="en-US" dirty="0"/>
              <a:t> </a:t>
            </a:r>
            <a:r>
              <a:rPr lang="en-US" dirty="0" err="1"/>
              <a:t>commodo</a:t>
            </a:r>
            <a:r>
              <a:rPr lang="en-US" dirty="0"/>
              <a:t> dolor consectetur adipiscing elit. Dolor sit </a:t>
            </a:r>
            <a:r>
              <a:rPr lang="en-US" dirty="0" err="1"/>
              <a:t>amet</a:t>
            </a:r>
            <a:r>
              <a:rPr lang="en-US" dirty="0"/>
              <a:t> sit </a:t>
            </a:r>
            <a:r>
              <a:rPr lang="en-US" dirty="0" err="1"/>
              <a:t>lorum</a:t>
            </a:r>
            <a:r>
              <a:rPr lang="en-US" dirty="0"/>
              <a:t> ipsum </a:t>
            </a:r>
            <a:r>
              <a:rPr lang="en-US" dirty="0" err="1"/>
              <a:t>amet</a:t>
            </a:r>
            <a:r>
              <a:rPr lang="en-US" dirty="0"/>
              <a:t>. </a:t>
            </a:r>
          </a:p>
        </p:txBody>
      </p:sp>
      <p:sp>
        <p:nvSpPr>
          <p:cNvPr id="5" name="Title 4">
            <a:extLst>
              <a:ext uri="{FF2B5EF4-FFF2-40B4-BE49-F238E27FC236}">
                <a16:creationId xmlns:a16="http://schemas.microsoft.com/office/drawing/2014/main" xmlns="" id="{B46F50C4-D75E-FC40-9E75-1A5C6094866F}"/>
              </a:ext>
            </a:extLst>
          </p:cNvPr>
          <p:cNvSpPr>
            <a:spLocks noGrp="1"/>
          </p:cNvSpPr>
          <p:nvPr>
            <p:ph type="title"/>
          </p:nvPr>
        </p:nvSpPr>
        <p:spPr>
          <a:xfrm>
            <a:off x="407988" y="685800"/>
            <a:ext cx="11376644" cy="609600"/>
          </a:xfrm>
        </p:spPr>
        <p:txBody>
          <a:bodyPr/>
          <a:lstStyle/>
          <a:p>
            <a:r>
              <a:rPr lang="en-US" smtClean="0"/>
              <a:t>Click to edit Master title style</a:t>
            </a:r>
            <a:endParaRPr lang="en-US"/>
          </a:p>
        </p:txBody>
      </p:sp>
      <p:sp>
        <p:nvSpPr>
          <p:cNvPr id="12" name="Text Placeholder 10">
            <a:extLst>
              <a:ext uri="{FF2B5EF4-FFF2-40B4-BE49-F238E27FC236}">
                <a16:creationId xmlns:a16="http://schemas.microsoft.com/office/drawing/2014/main" xmlns="" id="{857117C9-AB99-AF4A-A6F6-3C75F5B04924}"/>
              </a:ext>
            </a:extLst>
          </p:cNvPr>
          <p:cNvSpPr>
            <a:spLocks noGrp="1"/>
          </p:cNvSpPr>
          <p:nvPr>
            <p:ph type="body" sz="quarter" idx="17" hasCustomPrompt="1"/>
          </p:nvPr>
        </p:nvSpPr>
        <p:spPr>
          <a:xfrm>
            <a:off x="407988" y="381000"/>
            <a:ext cx="11376023"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7" name="Footer Placeholder 6">
            <a:extLst>
              <a:ext uri="{FF2B5EF4-FFF2-40B4-BE49-F238E27FC236}">
                <a16:creationId xmlns:a16="http://schemas.microsoft.com/office/drawing/2014/main" xmlns="" id="{33568432-09C9-CF41-9F78-4F1205C2A158}"/>
              </a:ext>
            </a:extLst>
          </p:cNvPr>
          <p:cNvSpPr>
            <a:spLocks noGrp="1"/>
          </p:cNvSpPr>
          <p:nvPr>
            <p:ph type="ftr" sz="quarter" idx="18"/>
          </p:nvPr>
        </p:nvSpPr>
        <p:spPr/>
        <p:txBody>
          <a:bodyPr/>
          <a:lstStyle/>
          <a:p>
            <a:r>
              <a:rPr lang="en-GB"/>
              <a:t>©2018 </a:t>
            </a:r>
            <a:r>
              <a:rPr lang="en-US"/>
              <a:t>Ness Digital Engineering</a:t>
            </a:r>
            <a:endParaRPr lang="en-US" dirty="0"/>
          </a:p>
        </p:txBody>
      </p:sp>
      <p:sp>
        <p:nvSpPr>
          <p:cNvPr id="8" name="Slide Number Placeholder 7">
            <a:extLst>
              <a:ext uri="{FF2B5EF4-FFF2-40B4-BE49-F238E27FC236}">
                <a16:creationId xmlns:a16="http://schemas.microsoft.com/office/drawing/2014/main" xmlns="" id="{87BCDE48-F137-3E4D-B6A5-3992AC0110D0}"/>
              </a:ext>
            </a:extLst>
          </p:cNvPr>
          <p:cNvSpPr>
            <a:spLocks noGrp="1"/>
          </p:cNvSpPr>
          <p:nvPr>
            <p:ph type="sldNum" sz="quarter" idx="19"/>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280828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Table">
    <p:spTree>
      <p:nvGrpSpPr>
        <p:cNvPr id="1" name=""/>
        <p:cNvGrpSpPr/>
        <p:nvPr/>
      </p:nvGrpSpPr>
      <p:grpSpPr>
        <a:xfrm>
          <a:off x="0" y="0"/>
          <a:ext cx="0" cy="0"/>
          <a:chOff x="0" y="0"/>
          <a:chExt cx="0" cy="0"/>
        </a:xfrm>
      </p:grpSpPr>
      <p:sp>
        <p:nvSpPr>
          <p:cNvPr id="9" name="Table Placeholder 8">
            <a:extLst>
              <a:ext uri="{FF2B5EF4-FFF2-40B4-BE49-F238E27FC236}">
                <a16:creationId xmlns:a16="http://schemas.microsoft.com/office/drawing/2014/main" xmlns="" id="{20CED4F0-EADC-4F11-9110-2A0DC442EECE}"/>
              </a:ext>
            </a:extLst>
          </p:cNvPr>
          <p:cNvSpPr>
            <a:spLocks noGrp="1"/>
          </p:cNvSpPr>
          <p:nvPr>
            <p:ph type="tbl" sz="quarter" idx="16" hasCustomPrompt="1"/>
          </p:nvPr>
        </p:nvSpPr>
        <p:spPr>
          <a:xfrm>
            <a:off x="407988" y="1600200"/>
            <a:ext cx="11376022" cy="3654425"/>
          </a:xfrm>
          <a:prstGeom prst="rect">
            <a:avLst/>
          </a:prstGeom>
          <a:solidFill>
            <a:schemeClr val="bg2"/>
          </a:solidFill>
        </p:spPr>
        <p:txBody>
          <a:bodyPr anchor="ctr">
            <a:normAutofit/>
          </a:bodyPr>
          <a:lstStyle>
            <a:lvl1pPr algn="ctr">
              <a:defRPr sz="1400">
                <a:solidFill>
                  <a:srgbClr val="FF0000"/>
                </a:solidFill>
              </a:defRPr>
            </a:lvl1pPr>
          </a:lstStyle>
          <a:p>
            <a:r>
              <a:rPr lang="en-IN" sz="1200" dirty="0"/>
              <a:t>Large Table Placeholder</a:t>
            </a:r>
            <a:endParaRPr lang="en-IN" dirty="0"/>
          </a:p>
        </p:txBody>
      </p:sp>
      <p:sp>
        <p:nvSpPr>
          <p:cNvPr id="13" name="Text Placeholder 12">
            <a:extLst>
              <a:ext uri="{FF2B5EF4-FFF2-40B4-BE49-F238E27FC236}">
                <a16:creationId xmlns:a16="http://schemas.microsoft.com/office/drawing/2014/main" xmlns="" id="{ADCBB69E-3866-43F0-9047-1D294A195240}"/>
              </a:ext>
            </a:extLst>
          </p:cNvPr>
          <p:cNvSpPr>
            <a:spLocks noGrp="1"/>
          </p:cNvSpPr>
          <p:nvPr>
            <p:ph type="body" sz="quarter" idx="17" hasCustomPrompt="1"/>
          </p:nvPr>
        </p:nvSpPr>
        <p:spPr>
          <a:xfrm>
            <a:off x="407988" y="5535295"/>
            <a:ext cx="5292725" cy="630555"/>
          </a:xfrm>
          <a:prstGeom prst="rect">
            <a:avLst/>
          </a:prstGeom>
        </p:spPr>
        <p:txBody>
          <a:bodyPr l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tx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200" dirty="0">
                <a:solidFill>
                  <a:srgbClr val="020826"/>
                </a:solidFill>
              </a:rPr>
              <a:t>Lorem ipsum dolor sit amet, consectetur adipiscing elit. Quisque sit amet nisl lobortis, iaculis est sit amet, volutpat elit. Sed facilisis neque et magna porta, ac laoreet mauris ultrices. Morbi non tellus eleifend, sodales dolor elementum, </a:t>
            </a:r>
            <a:r>
              <a:rPr lang="en-GB" sz="1200" dirty="0" err="1">
                <a:solidFill>
                  <a:srgbClr val="020826"/>
                </a:solidFill>
              </a:rPr>
              <a:t>volutpat</a:t>
            </a:r>
            <a:r>
              <a:rPr lang="en-GB" sz="1200" dirty="0">
                <a:solidFill>
                  <a:srgbClr val="020826"/>
                </a:solidFill>
              </a:rPr>
              <a:t> ante </a:t>
            </a:r>
            <a:r>
              <a:rPr lang="en-GB" sz="1200" dirty="0" err="1">
                <a:solidFill>
                  <a:srgbClr val="020826"/>
                </a:solidFill>
              </a:rPr>
              <a:t>lorum</a:t>
            </a:r>
            <a:r>
              <a:rPr lang="en-GB" sz="1200" dirty="0">
                <a:solidFill>
                  <a:srgbClr val="020826"/>
                </a:solidFill>
              </a:rPr>
              <a:t> ipsum </a:t>
            </a:r>
            <a:r>
              <a:rPr lang="en-GB" sz="1200" dirty="0" err="1">
                <a:solidFill>
                  <a:srgbClr val="020826"/>
                </a:solidFill>
              </a:rPr>
              <a:t>amet</a:t>
            </a:r>
            <a:r>
              <a:rPr lang="en-GB" sz="1200" dirty="0">
                <a:solidFill>
                  <a:srgbClr val="020826"/>
                </a:solidFill>
              </a:rPr>
              <a:t> sic.</a:t>
            </a:r>
          </a:p>
          <a:p>
            <a:pPr lvl="0"/>
            <a:endParaRPr lang="en-IN" dirty="0"/>
          </a:p>
        </p:txBody>
      </p:sp>
      <p:sp>
        <p:nvSpPr>
          <p:cNvPr id="3" name="Title 2">
            <a:extLst>
              <a:ext uri="{FF2B5EF4-FFF2-40B4-BE49-F238E27FC236}">
                <a16:creationId xmlns:a16="http://schemas.microsoft.com/office/drawing/2014/main" xmlns="" id="{1679EBF5-7765-A742-A99D-1C780101DBE7}"/>
              </a:ext>
            </a:extLst>
          </p:cNvPr>
          <p:cNvSpPr>
            <a:spLocks noGrp="1"/>
          </p:cNvSpPr>
          <p:nvPr>
            <p:ph type="title"/>
          </p:nvPr>
        </p:nvSpPr>
        <p:spPr>
          <a:xfrm>
            <a:off x="407988" y="685800"/>
            <a:ext cx="11376644" cy="609600"/>
          </a:xfrm>
        </p:spPr>
        <p:txBody>
          <a:bodyPr/>
          <a:lstStyle/>
          <a:p>
            <a:r>
              <a:rPr lang="en-US" smtClean="0"/>
              <a:t>Click to edit Master title style</a:t>
            </a:r>
            <a:endParaRPr lang="en-US"/>
          </a:p>
        </p:txBody>
      </p:sp>
      <p:sp>
        <p:nvSpPr>
          <p:cNvPr id="12" name="Text Placeholder 10">
            <a:extLst>
              <a:ext uri="{FF2B5EF4-FFF2-40B4-BE49-F238E27FC236}">
                <a16:creationId xmlns:a16="http://schemas.microsoft.com/office/drawing/2014/main" xmlns="" id="{B8445779-5261-1C4E-9C40-478D574375BC}"/>
              </a:ext>
            </a:extLst>
          </p:cNvPr>
          <p:cNvSpPr>
            <a:spLocks noGrp="1"/>
          </p:cNvSpPr>
          <p:nvPr>
            <p:ph type="body" sz="quarter" idx="18" hasCustomPrompt="1"/>
          </p:nvPr>
        </p:nvSpPr>
        <p:spPr>
          <a:xfrm>
            <a:off x="407988" y="381000"/>
            <a:ext cx="11376023"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5" name="Footer Placeholder 4">
            <a:extLst>
              <a:ext uri="{FF2B5EF4-FFF2-40B4-BE49-F238E27FC236}">
                <a16:creationId xmlns:a16="http://schemas.microsoft.com/office/drawing/2014/main" xmlns="" id="{071143FF-A51E-4744-A27A-1A230EA68331}"/>
              </a:ext>
            </a:extLst>
          </p:cNvPr>
          <p:cNvSpPr>
            <a:spLocks noGrp="1"/>
          </p:cNvSpPr>
          <p:nvPr>
            <p:ph type="ftr" sz="quarter" idx="19"/>
          </p:nvPr>
        </p:nvSpPr>
        <p:spPr/>
        <p:txBody>
          <a:bodyPr/>
          <a:lstStyle/>
          <a:p>
            <a:r>
              <a:rPr lang="en-GB"/>
              <a:t>©2018 </a:t>
            </a:r>
            <a:r>
              <a:rPr lang="en-US"/>
              <a:t>Ness Digital Engineering</a:t>
            </a:r>
            <a:endParaRPr lang="en-US" dirty="0"/>
          </a:p>
        </p:txBody>
      </p:sp>
      <p:sp>
        <p:nvSpPr>
          <p:cNvPr id="7" name="Slide Number Placeholder 6">
            <a:extLst>
              <a:ext uri="{FF2B5EF4-FFF2-40B4-BE49-F238E27FC236}">
                <a16:creationId xmlns:a16="http://schemas.microsoft.com/office/drawing/2014/main" xmlns="" id="{E257AC7C-5A49-694B-B9F2-9EF7A8DC3A52}"/>
              </a:ext>
            </a:extLst>
          </p:cNvPr>
          <p:cNvSpPr>
            <a:spLocks noGrp="1"/>
          </p:cNvSpPr>
          <p:nvPr>
            <p:ph type="sldNum" sz="quarter" idx="20"/>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310544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ast Slide">
    <p:bg>
      <p:bgPr>
        <a:solidFill>
          <a:srgbClr val="0828CC"/>
        </a:solidFill>
        <a:effectLst/>
      </p:bgPr>
    </p:bg>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xmlns="" id="{017BC3F1-FD7F-7C41-AC97-31DDA015C50B}"/>
              </a:ext>
            </a:extLst>
          </p:cNvPr>
          <p:cNvSpPr txBox="1"/>
          <p:nvPr userDrawn="1"/>
        </p:nvSpPr>
        <p:spPr>
          <a:xfrm>
            <a:off x="400904" y="2789037"/>
            <a:ext cx="744850" cy="249912"/>
          </a:xfrm>
          <a:prstGeom prst="rect">
            <a:avLst/>
          </a:prstGeom>
          <a:noFill/>
        </p:spPr>
        <p:txBody>
          <a:bodyPr wrap="square" lIns="0" tIns="0" rIns="0" bIns="0" rtlCol="0" anchor="b">
            <a:noAutofit/>
          </a:bodyPr>
          <a:lstStyle/>
          <a:p>
            <a:pPr>
              <a:lnSpc>
                <a:spcPct val="100000"/>
              </a:lnSpc>
              <a:spcBef>
                <a:spcPts val="1000"/>
              </a:spcBef>
            </a:pPr>
            <a:r>
              <a:rPr lang="en-US" sz="1300" spc="20" baseline="0" dirty="0">
                <a:solidFill>
                  <a:schemeClr val="bg1">
                    <a:alpha val="60000"/>
                  </a:schemeClr>
                </a:solidFill>
              </a:rPr>
              <a:t>Contact</a:t>
            </a:r>
            <a:endParaRPr lang="en-US" sz="1300" spc="20" baseline="0" dirty="0">
              <a:solidFill>
                <a:schemeClr val="bg1"/>
              </a:solidFill>
            </a:endParaRPr>
          </a:p>
        </p:txBody>
      </p:sp>
      <p:sp>
        <p:nvSpPr>
          <p:cNvPr id="17" name="Text Placeholder 16">
            <a:extLst>
              <a:ext uri="{FF2B5EF4-FFF2-40B4-BE49-F238E27FC236}">
                <a16:creationId xmlns:a16="http://schemas.microsoft.com/office/drawing/2014/main" xmlns="" id="{F224D23E-E8B8-C44F-9B8D-557167DA72AA}"/>
              </a:ext>
            </a:extLst>
          </p:cNvPr>
          <p:cNvSpPr>
            <a:spLocks noGrp="1"/>
          </p:cNvSpPr>
          <p:nvPr>
            <p:ph type="body" sz="quarter" idx="10" hasCustomPrompt="1"/>
          </p:nvPr>
        </p:nvSpPr>
        <p:spPr>
          <a:xfrm>
            <a:off x="412431" y="3182778"/>
            <a:ext cx="11371581" cy="492443"/>
          </a:xfrm>
          <a:prstGeom prst="rect">
            <a:avLst/>
          </a:prstGeom>
        </p:spPr>
        <p:txBody>
          <a:bodyPr wrap="square" lIns="0" tIns="0" rIns="0" bIns="0">
            <a:spAutoFit/>
          </a:bodyPr>
          <a:lstStyle>
            <a:lvl1pPr>
              <a:lnSpc>
                <a:spcPct val="100000"/>
              </a:lnSpc>
              <a:defRPr sz="3200" b="1">
                <a:solidFill>
                  <a:schemeClr val="bg1"/>
                </a:solidFill>
                <a:latin typeface="+mn-lt"/>
              </a:defRPr>
            </a:lvl1pPr>
            <a:lvl2pPr>
              <a:defRPr sz="1800">
                <a:solidFill>
                  <a:schemeClr val="bg1"/>
                </a:solidFill>
                <a:latin typeface="+mn-lt"/>
              </a:defRPr>
            </a:lvl2pPr>
            <a:lvl3pPr>
              <a:defRPr sz="1800">
                <a:solidFill>
                  <a:schemeClr val="bg1"/>
                </a:solidFill>
                <a:latin typeface="+mn-lt"/>
              </a:defRPr>
            </a:lvl3pPr>
            <a:lvl4pPr>
              <a:defRPr sz="1800">
                <a:solidFill>
                  <a:schemeClr val="bg1"/>
                </a:solidFill>
                <a:latin typeface="+mn-lt"/>
              </a:defRPr>
            </a:lvl4pPr>
            <a:lvl5pPr>
              <a:defRPr sz="1800">
                <a:solidFill>
                  <a:schemeClr val="bg1"/>
                </a:solidFill>
                <a:latin typeface="+mn-lt"/>
              </a:defRPr>
            </a:lvl5pPr>
          </a:lstStyle>
          <a:p>
            <a:pPr lvl="0"/>
            <a:r>
              <a:rPr lang="en-US" dirty="0"/>
              <a:t>firstname.lastname@ness.com</a:t>
            </a:r>
          </a:p>
        </p:txBody>
      </p:sp>
      <p:sp>
        <p:nvSpPr>
          <p:cNvPr id="7" name="Text Placeholder 2">
            <a:hlinkClick r:id="rId2"/>
            <a:extLst>
              <a:ext uri="{FF2B5EF4-FFF2-40B4-BE49-F238E27FC236}">
                <a16:creationId xmlns:a16="http://schemas.microsoft.com/office/drawing/2014/main" xmlns="" id="{F2AB9C83-D344-49EA-A627-93B41145F836}"/>
              </a:ext>
            </a:extLst>
          </p:cNvPr>
          <p:cNvSpPr txBox="1">
            <a:spLocks/>
          </p:cNvSpPr>
          <p:nvPr userDrawn="1"/>
        </p:nvSpPr>
        <p:spPr>
          <a:xfrm>
            <a:off x="10641013" y="6400800"/>
            <a:ext cx="1143000" cy="123111"/>
          </a:xfrm>
          <a:prstGeom prst="rect">
            <a:avLst/>
          </a:prstGeom>
        </p:spPr>
        <p:txBody>
          <a:bodyPr wrap="square" lIns="0" tIns="0" rIns="0" bIns="0">
            <a:sp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sz="800" dirty="0"/>
              <a:t>www.ness.com</a:t>
            </a:r>
          </a:p>
        </p:txBody>
      </p:sp>
      <p:pic>
        <p:nvPicPr>
          <p:cNvPr id="11" name="Picture 10">
            <a:extLst>
              <a:ext uri="{FF2B5EF4-FFF2-40B4-BE49-F238E27FC236}">
                <a16:creationId xmlns:a16="http://schemas.microsoft.com/office/drawing/2014/main" xmlns="" id="{033E7DDB-9A37-4B38-B36A-3B5A43A387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2433" y="381000"/>
            <a:ext cx="1467329" cy="533400"/>
          </a:xfrm>
          <a:prstGeom prst="rect">
            <a:avLst/>
          </a:prstGeom>
        </p:spPr>
      </p:pic>
      <p:sp>
        <p:nvSpPr>
          <p:cNvPr id="3" name="Text Placeholder 2">
            <a:extLst>
              <a:ext uri="{FF2B5EF4-FFF2-40B4-BE49-F238E27FC236}">
                <a16:creationId xmlns:a16="http://schemas.microsoft.com/office/drawing/2014/main" xmlns="" id="{1EDDAF41-3C67-A541-B184-14207A3FFAFF}"/>
              </a:ext>
            </a:extLst>
          </p:cNvPr>
          <p:cNvSpPr>
            <a:spLocks noGrp="1"/>
          </p:cNvSpPr>
          <p:nvPr>
            <p:ph type="body" sz="quarter" idx="13" hasCustomPrompt="1"/>
          </p:nvPr>
        </p:nvSpPr>
        <p:spPr>
          <a:xfrm>
            <a:off x="401638" y="3978477"/>
            <a:ext cx="11382374" cy="290194"/>
          </a:xfrm>
        </p:spPr>
        <p:txBody>
          <a:bodyPr/>
          <a:lstStyle>
            <a:lvl1pPr>
              <a:defRPr>
                <a:solidFill>
                  <a:schemeClr val="bg1"/>
                </a:solidFill>
              </a:defRPr>
            </a:lvl1pPr>
          </a:lstStyle>
          <a:p>
            <a:pPr lvl="0"/>
            <a:r>
              <a:rPr lang="en-US" dirty="0"/>
              <a:t>First Name Last Name</a:t>
            </a:r>
          </a:p>
        </p:txBody>
      </p:sp>
      <p:sp>
        <p:nvSpPr>
          <p:cNvPr id="5" name="Text Placeholder 4">
            <a:extLst>
              <a:ext uri="{FF2B5EF4-FFF2-40B4-BE49-F238E27FC236}">
                <a16:creationId xmlns:a16="http://schemas.microsoft.com/office/drawing/2014/main" xmlns="" id="{20B88BAF-F17F-834B-8FB1-1447AF4A31C7}"/>
              </a:ext>
            </a:extLst>
          </p:cNvPr>
          <p:cNvSpPr>
            <a:spLocks noGrp="1"/>
          </p:cNvSpPr>
          <p:nvPr>
            <p:ph type="body" sz="quarter" idx="14" hasCustomPrompt="1"/>
          </p:nvPr>
        </p:nvSpPr>
        <p:spPr>
          <a:xfrm>
            <a:off x="401638" y="4412500"/>
            <a:ext cx="11382374" cy="290195"/>
          </a:xfrm>
        </p:spPr>
        <p:txBody>
          <a:bodyPr/>
          <a:lstStyle>
            <a:lvl1pPr>
              <a:defRPr>
                <a:solidFill>
                  <a:schemeClr val="bg1"/>
                </a:solidFill>
              </a:defRPr>
            </a:lvl1pPr>
          </a:lstStyle>
          <a:p>
            <a:pPr lvl="0"/>
            <a:r>
              <a:rPr lang="en-US" dirty="0"/>
              <a:t>Designation/Title, Division</a:t>
            </a:r>
          </a:p>
        </p:txBody>
      </p:sp>
    </p:spTree>
    <p:extLst>
      <p:ext uri="{BB962C8B-B14F-4D97-AF65-F5344CB8AC3E}">
        <p14:creationId xmlns:p14="http://schemas.microsoft.com/office/powerpoint/2010/main" val="236368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branded front cover">
    <p:bg>
      <p:bgPr>
        <a:solidFill>
          <a:srgbClr val="0828CC"/>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714D4A7-A758-8A42-A649-59835126081F}"/>
              </a:ext>
            </a:extLst>
          </p:cNvPr>
          <p:cNvSpPr/>
          <p:nvPr userDrawn="1"/>
        </p:nvSpPr>
        <p:spPr>
          <a:xfrm>
            <a:off x="0" y="0"/>
            <a:ext cx="2351584" cy="126876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270000" bIns="270000" rtlCol="0" anchor="ctr"/>
          <a:lstStyle/>
          <a:p>
            <a:pPr algn="ctr"/>
            <a:endParaRPr lang="en-US"/>
          </a:p>
        </p:txBody>
      </p:sp>
      <p:sp>
        <p:nvSpPr>
          <p:cNvPr id="3" name="Text Placeholder 2">
            <a:extLst>
              <a:ext uri="{FF2B5EF4-FFF2-40B4-BE49-F238E27FC236}">
                <a16:creationId xmlns:a16="http://schemas.microsoft.com/office/drawing/2014/main" xmlns="" id="{4781AFCB-CEF7-B34A-89F4-0DEFEC10335C}"/>
              </a:ext>
            </a:extLst>
          </p:cNvPr>
          <p:cNvSpPr>
            <a:spLocks noGrp="1"/>
          </p:cNvSpPr>
          <p:nvPr>
            <p:ph type="body" sz="quarter" idx="16" hasCustomPrompt="1"/>
          </p:nvPr>
        </p:nvSpPr>
        <p:spPr>
          <a:xfrm>
            <a:off x="412433" y="4038600"/>
            <a:ext cx="11372199" cy="249299"/>
          </a:xfrm>
          <a:prstGeom prst="rect">
            <a:avLst/>
          </a:prstGeom>
        </p:spPr>
        <p:txBody>
          <a:bodyPr wrap="square" lIns="0" tIns="0" rIns="0" bIns="0">
            <a:spAutoFit/>
          </a:bodyPr>
          <a:lstStyle>
            <a:lvl1pPr>
              <a:defRPr sz="18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r>
              <a:rPr lang="en-US" dirty="0">
                <a:solidFill>
                  <a:srgbClr val="FFFFFF"/>
                </a:solidFill>
              </a:rPr>
              <a:t>Add Date or Subtitle</a:t>
            </a:r>
          </a:p>
        </p:txBody>
      </p:sp>
      <p:sp>
        <p:nvSpPr>
          <p:cNvPr id="7" name="Text Placeholder 3">
            <a:extLst>
              <a:ext uri="{FF2B5EF4-FFF2-40B4-BE49-F238E27FC236}">
                <a16:creationId xmlns:a16="http://schemas.microsoft.com/office/drawing/2014/main" xmlns="" id="{E0D9320B-C6B9-476B-AD1E-DEAE6BEE6200}"/>
              </a:ext>
            </a:extLst>
          </p:cNvPr>
          <p:cNvSpPr>
            <a:spLocks noGrp="1"/>
          </p:cNvSpPr>
          <p:nvPr>
            <p:ph type="body" sz="quarter" idx="15" hasCustomPrompt="1"/>
          </p:nvPr>
        </p:nvSpPr>
        <p:spPr>
          <a:xfrm>
            <a:off x="412433" y="1942449"/>
            <a:ext cx="11372199" cy="1791352"/>
          </a:xfrm>
          <a:prstGeom prst="rect">
            <a:avLst/>
          </a:prstGeom>
        </p:spPr>
        <p:txBody>
          <a:bodyPr lIns="0" tIns="0" rIns="0" bIns="0" anchor="b" anchorCtr="0">
            <a:noAutofit/>
          </a:bodyPr>
          <a:lstStyle>
            <a:lvl1pPr>
              <a:lnSpc>
                <a:spcPct val="90000"/>
              </a:lnSpc>
              <a:spcBef>
                <a:spcPts val="1600"/>
              </a:spcBef>
              <a:defRPr sz="6000" b="1" spc="-150">
                <a:solidFill>
                  <a:schemeClr val="tx1"/>
                </a:solidFill>
              </a:defRPr>
            </a:lvl1pPr>
            <a:lvl2pPr>
              <a:defRPr sz="1600"/>
            </a:lvl2pPr>
          </a:lstStyle>
          <a:p>
            <a:r>
              <a:rPr lang="en-US" dirty="0"/>
              <a:t>Co-branded Presentation</a:t>
            </a:r>
            <a:br>
              <a:rPr lang="en-US" dirty="0"/>
            </a:br>
            <a:r>
              <a:rPr lang="en-US" dirty="0"/>
              <a:t>Title Slide</a:t>
            </a:r>
          </a:p>
        </p:txBody>
      </p:sp>
      <p:pic>
        <p:nvPicPr>
          <p:cNvPr id="4" name="Picture 3">
            <a:extLst>
              <a:ext uri="{FF2B5EF4-FFF2-40B4-BE49-F238E27FC236}">
                <a16:creationId xmlns:a16="http://schemas.microsoft.com/office/drawing/2014/main" xmlns="" id="{C4079B3A-6BFA-49DD-983B-381D98BF86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2433" y="381000"/>
            <a:ext cx="1467329" cy="533400"/>
          </a:xfrm>
          <a:prstGeom prst="rect">
            <a:avLst/>
          </a:prstGeom>
        </p:spPr>
      </p:pic>
      <p:sp>
        <p:nvSpPr>
          <p:cNvPr id="6" name="Rectangle 5">
            <a:extLst>
              <a:ext uri="{FF2B5EF4-FFF2-40B4-BE49-F238E27FC236}">
                <a16:creationId xmlns:a16="http://schemas.microsoft.com/office/drawing/2014/main" xmlns="" id="{F7B19E5D-AF6F-8E43-AE72-9CD74B80E2DB}"/>
              </a:ext>
            </a:extLst>
          </p:cNvPr>
          <p:cNvSpPr/>
          <p:nvPr userDrawn="1"/>
        </p:nvSpPr>
        <p:spPr>
          <a:xfrm>
            <a:off x="2351584" y="0"/>
            <a:ext cx="9840416" cy="1268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0" tIns="360000" rIns="270000" bIns="270000" rtlCol="0" anchor="ctr"/>
          <a:lstStyle/>
          <a:p>
            <a:pPr algn="ctr"/>
            <a:endParaRPr lang="en-US"/>
          </a:p>
        </p:txBody>
      </p:sp>
      <p:sp>
        <p:nvSpPr>
          <p:cNvPr id="8" name="TextBox 7">
            <a:extLst>
              <a:ext uri="{FF2B5EF4-FFF2-40B4-BE49-F238E27FC236}">
                <a16:creationId xmlns:a16="http://schemas.microsoft.com/office/drawing/2014/main" xmlns="" id="{82364E2F-E134-7149-96BA-230BFF2ECCE3}"/>
              </a:ext>
            </a:extLst>
          </p:cNvPr>
          <p:cNvSpPr txBox="1"/>
          <p:nvPr userDrawn="1"/>
        </p:nvSpPr>
        <p:spPr>
          <a:xfrm>
            <a:off x="389444" y="6469662"/>
            <a:ext cx="1250342" cy="138499"/>
          </a:xfrm>
          <a:prstGeom prst="rect">
            <a:avLst/>
          </a:prstGeom>
          <a:noFill/>
        </p:spPr>
        <p:txBody>
          <a:bodyPr wrap="none" lIns="0" tIns="0" rIns="0" bIns="0" rtlCol="0">
            <a:spAutoFit/>
          </a:bodyPr>
          <a:lstStyle/>
          <a:p>
            <a:pPr algn="l">
              <a:spcBef>
                <a:spcPts val="1000"/>
              </a:spcBef>
            </a:pPr>
            <a:r>
              <a:rPr lang="en-US" sz="900" spc="50" baseline="0" dirty="0">
                <a:solidFill>
                  <a:schemeClr val="tx1">
                    <a:alpha val="60000"/>
                  </a:schemeClr>
                </a:solidFill>
              </a:rPr>
              <a:t>Private &amp; Confidential</a:t>
            </a:r>
          </a:p>
        </p:txBody>
      </p:sp>
    </p:spTree>
    <p:extLst>
      <p:ext uri="{BB962C8B-B14F-4D97-AF65-F5344CB8AC3E}">
        <p14:creationId xmlns:p14="http://schemas.microsoft.com/office/powerpoint/2010/main" val="2759344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White Backgroun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386865A8-9A02-8B4A-89B6-5735509FCF4B}"/>
              </a:ext>
            </a:extLst>
          </p:cNvPr>
          <p:cNvSpPr>
            <a:spLocks noGrp="1"/>
          </p:cNvSpPr>
          <p:nvPr>
            <p:ph type="body" sz="quarter" idx="17" hasCustomPrompt="1"/>
          </p:nvPr>
        </p:nvSpPr>
        <p:spPr>
          <a:xfrm>
            <a:off x="407988" y="381000"/>
            <a:ext cx="11376023"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12" name="Title 11">
            <a:extLst>
              <a:ext uri="{FF2B5EF4-FFF2-40B4-BE49-F238E27FC236}">
                <a16:creationId xmlns:a16="http://schemas.microsoft.com/office/drawing/2014/main" xmlns="" id="{64BBFF68-FAAB-D041-9BA5-4572ADF3F082}"/>
              </a:ext>
            </a:extLst>
          </p:cNvPr>
          <p:cNvSpPr>
            <a:spLocks noGrp="1"/>
          </p:cNvSpPr>
          <p:nvPr>
            <p:ph type="title" hasCustomPrompt="1"/>
          </p:nvPr>
        </p:nvSpPr>
        <p:spPr>
          <a:xfrm>
            <a:off x="407988" y="685800"/>
            <a:ext cx="8078400" cy="4831432"/>
          </a:xfrm>
        </p:spPr>
        <p:txBody>
          <a:bodyPr/>
          <a:lstStyle>
            <a:lvl1pPr>
              <a:defRPr/>
            </a:lvl1pPr>
          </a:lstStyle>
          <a:p>
            <a:r>
              <a:rPr lang="en-US" dirty="0"/>
              <a:t>Intro text page – White background.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Nam </a:t>
            </a:r>
            <a:r>
              <a:rPr lang="en-US" dirty="0" err="1"/>
              <a:t>vehicula</a:t>
            </a:r>
            <a:r>
              <a:rPr lang="en-US" dirty="0"/>
              <a:t> tempus </a:t>
            </a:r>
            <a:r>
              <a:rPr lang="en-US" dirty="0" err="1"/>
              <a:t>ornare</a:t>
            </a:r>
            <a:r>
              <a:rPr lang="en-US" dirty="0"/>
              <a:t>. </a:t>
            </a:r>
            <a:r>
              <a:rPr lang="en-US" dirty="0" err="1"/>
              <a:t>Etiam</a:t>
            </a:r>
            <a:r>
              <a:rPr lang="en-US" dirty="0"/>
              <a:t> a </a:t>
            </a:r>
            <a:r>
              <a:rPr lang="en-US" dirty="0" err="1"/>
              <a:t>dignissim</a:t>
            </a:r>
            <a:r>
              <a:rPr lang="en-US" dirty="0"/>
              <a:t> </a:t>
            </a:r>
            <a:r>
              <a:rPr lang="en-US" dirty="0" err="1"/>
              <a:t>tortor</a:t>
            </a:r>
            <a:r>
              <a:rPr lang="en-US" dirty="0"/>
              <a:t>, id </a:t>
            </a:r>
            <a:r>
              <a:rPr lang="en-US" dirty="0" err="1"/>
              <a:t>laoreet</a:t>
            </a:r>
            <a:r>
              <a:rPr lang="en-US" dirty="0"/>
              <a:t> </a:t>
            </a:r>
            <a:r>
              <a:rPr lang="en-US" dirty="0" err="1"/>
              <a:t>tortor</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ac </a:t>
            </a:r>
            <a:r>
              <a:rPr lang="en-US" dirty="0" err="1"/>
              <a:t>euismod</a:t>
            </a:r>
            <a:r>
              <a:rPr lang="en-US" dirty="0"/>
              <a:t> ligula. </a:t>
            </a:r>
            <a:r>
              <a:rPr lang="en-US" dirty="0" err="1"/>
              <a:t>Aenean</a:t>
            </a:r>
            <a:r>
              <a:rPr lang="en-US" dirty="0"/>
              <a:t> at </a:t>
            </a:r>
            <a:r>
              <a:rPr lang="en-US" dirty="0" err="1"/>
              <a:t>justo</a:t>
            </a:r>
            <a:r>
              <a:rPr lang="en-US" dirty="0"/>
              <a:t> </a:t>
            </a:r>
            <a:r>
              <a:rPr lang="en-US" dirty="0" err="1"/>
              <a:t>congue</a:t>
            </a:r>
            <a:r>
              <a:rPr lang="en-US" dirty="0"/>
              <a:t>, </a:t>
            </a:r>
            <a:r>
              <a:rPr lang="en-US" dirty="0" err="1"/>
              <a:t>feugiat</a:t>
            </a:r>
            <a:r>
              <a:rPr lang="en-US" dirty="0"/>
              <a:t> </a:t>
            </a:r>
            <a:r>
              <a:rPr lang="en-US" dirty="0" err="1"/>
              <a:t>tellus</a:t>
            </a:r>
            <a:r>
              <a:rPr lang="en-US" dirty="0"/>
              <a:t> </a:t>
            </a:r>
            <a:r>
              <a:rPr lang="en-US" dirty="0" err="1"/>
              <a:t>vel</a:t>
            </a:r>
            <a:r>
              <a:rPr lang="en-US" dirty="0"/>
              <a:t>, dictum </a:t>
            </a:r>
            <a:r>
              <a:rPr lang="en-US" dirty="0" err="1"/>
              <a:t>nibh</a:t>
            </a:r>
            <a:r>
              <a:rPr lang="en-US" dirty="0"/>
              <a:t>. Nam </a:t>
            </a:r>
            <a:r>
              <a:rPr lang="en-US" dirty="0" err="1"/>
              <a:t>augue</a:t>
            </a:r>
            <a:r>
              <a:rPr lang="en-US" dirty="0"/>
              <a:t> </a:t>
            </a:r>
            <a:r>
              <a:rPr lang="en-US" dirty="0" err="1"/>
              <a:t>erat</a:t>
            </a:r>
            <a:r>
              <a:rPr lang="en-US" dirty="0"/>
              <a:t>, </a:t>
            </a:r>
            <a:r>
              <a:rPr lang="en-US" dirty="0" err="1"/>
              <a:t>congue</a:t>
            </a:r>
            <a:r>
              <a:rPr lang="en-US" dirty="0"/>
              <a:t> </a:t>
            </a:r>
            <a:r>
              <a:rPr lang="en-US" dirty="0" err="1"/>
              <a:t>vel</a:t>
            </a:r>
            <a:r>
              <a:rPr lang="en-US" dirty="0"/>
              <a:t> </a:t>
            </a:r>
            <a:r>
              <a:rPr lang="en-US" dirty="0" err="1"/>
              <a:t>neque</a:t>
            </a:r>
            <a:r>
              <a:rPr lang="en-US" dirty="0"/>
              <a:t> a, semper </a:t>
            </a:r>
            <a:r>
              <a:rPr lang="en-US" dirty="0" err="1"/>
              <a:t>mattis</a:t>
            </a:r>
            <a:r>
              <a:rPr lang="en-US" dirty="0"/>
              <a:t> </a:t>
            </a:r>
            <a:r>
              <a:rPr lang="en-US" dirty="0" err="1"/>
              <a:t>mauris</a:t>
            </a:r>
            <a:r>
              <a:rPr lang="en-US" dirty="0"/>
              <a:t>.</a:t>
            </a:r>
          </a:p>
        </p:txBody>
      </p:sp>
      <p:sp>
        <p:nvSpPr>
          <p:cNvPr id="7" name="Footer Placeholder 6">
            <a:extLst>
              <a:ext uri="{FF2B5EF4-FFF2-40B4-BE49-F238E27FC236}">
                <a16:creationId xmlns:a16="http://schemas.microsoft.com/office/drawing/2014/main" xmlns="" id="{6388EAA3-785F-6743-87C2-D1D8614D5E1E}"/>
              </a:ext>
            </a:extLst>
          </p:cNvPr>
          <p:cNvSpPr>
            <a:spLocks noGrp="1"/>
          </p:cNvSpPr>
          <p:nvPr>
            <p:ph type="ftr" sz="quarter" idx="18"/>
          </p:nvPr>
        </p:nvSpPr>
        <p:spPr/>
        <p:txBody>
          <a:bodyPr/>
          <a:lstStyle/>
          <a:p>
            <a:r>
              <a:rPr lang="en-GB"/>
              <a:t>©2018 </a:t>
            </a:r>
            <a:r>
              <a:rPr lang="en-US"/>
              <a:t>Ness Digital Engineering</a:t>
            </a:r>
            <a:endParaRPr lang="en-US" dirty="0"/>
          </a:p>
        </p:txBody>
      </p:sp>
      <p:sp>
        <p:nvSpPr>
          <p:cNvPr id="8" name="Slide Number Placeholder 7">
            <a:extLst>
              <a:ext uri="{FF2B5EF4-FFF2-40B4-BE49-F238E27FC236}">
                <a16:creationId xmlns:a16="http://schemas.microsoft.com/office/drawing/2014/main" xmlns="" id="{1A47D8C8-1BC9-A64A-896D-C0FA61B72897}"/>
              </a:ext>
            </a:extLst>
          </p:cNvPr>
          <p:cNvSpPr>
            <a:spLocks noGrp="1"/>
          </p:cNvSpPr>
          <p:nvPr>
            <p:ph type="sldNum" sz="quarter" idx="19"/>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238341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Blue Background)">
    <p:bg>
      <p:bgRef idx="1001">
        <a:schemeClr val="bg2"/>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714D709B-AF41-9F41-A215-32DB53380267}"/>
              </a:ext>
            </a:extLst>
          </p:cNvPr>
          <p:cNvSpPr>
            <a:spLocks noGrp="1"/>
          </p:cNvSpPr>
          <p:nvPr>
            <p:ph type="title" hasCustomPrompt="1"/>
          </p:nvPr>
        </p:nvSpPr>
        <p:spPr>
          <a:xfrm>
            <a:off x="407988" y="685800"/>
            <a:ext cx="8078400" cy="4831432"/>
          </a:xfrm>
        </p:spPr>
        <p:txBody>
          <a:bodyPr/>
          <a:lstStyle>
            <a:lvl1pPr>
              <a:defRPr/>
            </a:lvl1pPr>
          </a:lstStyle>
          <a:p>
            <a:r>
              <a:rPr lang="en-US" dirty="0"/>
              <a:t>Intro text page – Blue background.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Nam </a:t>
            </a:r>
            <a:r>
              <a:rPr lang="en-US" dirty="0" err="1"/>
              <a:t>vehicula</a:t>
            </a:r>
            <a:r>
              <a:rPr lang="en-US" dirty="0"/>
              <a:t> tempus </a:t>
            </a:r>
            <a:r>
              <a:rPr lang="en-US" dirty="0" err="1"/>
              <a:t>ornare</a:t>
            </a:r>
            <a:r>
              <a:rPr lang="en-US" dirty="0"/>
              <a:t>. </a:t>
            </a:r>
            <a:r>
              <a:rPr lang="en-US" dirty="0" err="1"/>
              <a:t>Etiam</a:t>
            </a:r>
            <a:r>
              <a:rPr lang="en-US" dirty="0"/>
              <a:t> a </a:t>
            </a:r>
            <a:r>
              <a:rPr lang="en-US" dirty="0" err="1"/>
              <a:t>dignissim</a:t>
            </a:r>
            <a:r>
              <a:rPr lang="en-US" dirty="0"/>
              <a:t> </a:t>
            </a:r>
            <a:r>
              <a:rPr lang="en-US" dirty="0" err="1"/>
              <a:t>tortor</a:t>
            </a:r>
            <a:r>
              <a:rPr lang="en-US" dirty="0"/>
              <a:t>, id </a:t>
            </a:r>
            <a:r>
              <a:rPr lang="en-US" dirty="0" err="1"/>
              <a:t>laoreet</a:t>
            </a:r>
            <a:r>
              <a:rPr lang="en-US" dirty="0"/>
              <a:t> </a:t>
            </a:r>
            <a:r>
              <a:rPr lang="en-US" dirty="0" err="1"/>
              <a:t>tortor</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Pellentesque</a:t>
            </a:r>
            <a:r>
              <a:rPr lang="en-US" dirty="0"/>
              <a:t> ac </a:t>
            </a:r>
            <a:r>
              <a:rPr lang="en-US" dirty="0" err="1"/>
              <a:t>euismod</a:t>
            </a:r>
            <a:r>
              <a:rPr lang="en-US" dirty="0"/>
              <a:t> ligula. </a:t>
            </a:r>
            <a:r>
              <a:rPr lang="en-US" dirty="0" err="1"/>
              <a:t>Aenean</a:t>
            </a:r>
            <a:r>
              <a:rPr lang="en-US" dirty="0"/>
              <a:t> at </a:t>
            </a:r>
            <a:r>
              <a:rPr lang="en-US" dirty="0" err="1"/>
              <a:t>justo</a:t>
            </a:r>
            <a:r>
              <a:rPr lang="en-US" dirty="0"/>
              <a:t> </a:t>
            </a:r>
            <a:r>
              <a:rPr lang="en-US" dirty="0" err="1"/>
              <a:t>congue</a:t>
            </a:r>
            <a:r>
              <a:rPr lang="en-US" dirty="0"/>
              <a:t>, </a:t>
            </a:r>
            <a:r>
              <a:rPr lang="en-US" dirty="0" err="1"/>
              <a:t>feugiat</a:t>
            </a:r>
            <a:r>
              <a:rPr lang="en-US" dirty="0"/>
              <a:t> </a:t>
            </a:r>
            <a:r>
              <a:rPr lang="en-US" dirty="0" err="1"/>
              <a:t>tellus</a:t>
            </a:r>
            <a:r>
              <a:rPr lang="en-US" dirty="0"/>
              <a:t> </a:t>
            </a:r>
            <a:r>
              <a:rPr lang="en-US" dirty="0" err="1"/>
              <a:t>vel</a:t>
            </a:r>
            <a:r>
              <a:rPr lang="en-US" dirty="0"/>
              <a:t>, dictum </a:t>
            </a:r>
            <a:r>
              <a:rPr lang="en-US" dirty="0" err="1"/>
              <a:t>nibh</a:t>
            </a:r>
            <a:r>
              <a:rPr lang="en-US" dirty="0"/>
              <a:t>. Nam </a:t>
            </a:r>
            <a:r>
              <a:rPr lang="en-US" dirty="0" err="1"/>
              <a:t>augue</a:t>
            </a:r>
            <a:r>
              <a:rPr lang="en-US" dirty="0"/>
              <a:t> </a:t>
            </a:r>
            <a:r>
              <a:rPr lang="en-US" dirty="0" err="1"/>
              <a:t>erat</a:t>
            </a:r>
            <a:r>
              <a:rPr lang="en-US" dirty="0"/>
              <a:t>, </a:t>
            </a:r>
            <a:r>
              <a:rPr lang="en-US" dirty="0" err="1"/>
              <a:t>congue</a:t>
            </a:r>
            <a:r>
              <a:rPr lang="en-US" dirty="0"/>
              <a:t> </a:t>
            </a:r>
            <a:r>
              <a:rPr lang="en-US" dirty="0" err="1"/>
              <a:t>vel</a:t>
            </a:r>
            <a:r>
              <a:rPr lang="en-US" dirty="0"/>
              <a:t> </a:t>
            </a:r>
            <a:r>
              <a:rPr lang="en-US" dirty="0" err="1"/>
              <a:t>neque</a:t>
            </a:r>
            <a:r>
              <a:rPr lang="en-US" dirty="0"/>
              <a:t> a, semper </a:t>
            </a:r>
            <a:r>
              <a:rPr lang="en-US" dirty="0" err="1"/>
              <a:t>mattis</a:t>
            </a:r>
            <a:r>
              <a:rPr lang="en-US" dirty="0"/>
              <a:t> </a:t>
            </a:r>
            <a:r>
              <a:rPr lang="en-US" dirty="0" err="1"/>
              <a:t>mauris</a:t>
            </a:r>
            <a:r>
              <a:rPr lang="en-US" dirty="0"/>
              <a:t>.</a:t>
            </a:r>
          </a:p>
        </p:txBody>
      </p:sp>
      <p:sp>
        <p:nvSpPr>
          <p:cNvPr id="11" name="Text Placeholder 10">
            <a:extLst>
              <a:ext uri="{FF2B5EF4-FFF2-40B4-BE49-F238E27FC236}">
                <a16:creationId xmlns:a16="http://schemas.microsoft.com/office/drawing/2014/main" xmlns="" id="{85E4E992-E30A-6F4C-9A9B-032C2094105C}"/>
              </a:ext>
            </a:extLst>
          </p:cNvPr>
          <p:cNvSpPr>
            <a:spLocks noGrp="1"/>
          </p:cNvSpPr>
          <p:nvPr>
            <p:ph type="body" sz="quarter" idx="17" hasCustomPrompt="1"/>
          </p:nvPr>
        </p:nvSpPr>
        <p:spPr>
          <a:xfrm>
            <a:off x="407988" y="381000"/>
            <a:ext cx="11376023"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6" name="Footer Placeholder 5">
            <a:extLst>
              <a:ext uri="{FF2B5EF4-FFF2-40B4-BE49-F238E27FC236}">
                <a16:creationId xmlns:a16="http://schemas.microsoft.com/office/drawing/2014/main" xmlns="" id="{CD6E9C35-8B4D-E54C-8B78-56BECE516A8D}"/>
              </a:ext>
            </a:extLst>
          </p:cNvPr>
          <p:cNvSpPr>
            <a:spLocks noGrp="1"/>
          </p:cNvSpPr>
          <p:nvPr>
            <p:ph type="ftr" sz="quarter" idx="18"/>
          </p:nvPr>
        </p:nvSpPr>
        <p:spPr/>
        <p:txBody>
          <a:bodyPr/>
          <a:lstStyle/>
          <a:p>
            <a:r>
              <a:rPr lang="en-GB"/>
              <a:t>©2018 </a:t>
            </a:r>
            <a:r>
              <a:rPr lang="en-US"/>
              <a:t>Ness Digital Engineering</a:t>
            </a:r>
            <a:endParaRPr lang="en-US" dirty="0"/>
          </a:p>
        </p:txBody>
      </p:sp>
      <p:sp>
        <p:nvSpPr>
          <p:cNvPr id="7" name="Slide Number Placeholder 6">
            <a:extLst>
              <a:ext uri="{FF2B5EF4-FFF2-40B4-BE49-F238E27FC236}">
                <a16:creationId xmlns:a16="http://schemas.microsoft.com/office/drawing/2014/main" xmlns="" id="{BC99C981-A268-3B40-BDF2-446E40DF4660}"/>
              </a:ext>
            </a:extLst>
          </p:cNvPr>
          <p:cNvSpPr>
            <a:spLocks noGrp="1"/>
          </p:cNvSpPr>
          <p:nvPr>
            <p:ph type="sldNum" sz="quarter" idx="19"/>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622127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slide">
    <p:bg>
      <p:bgRef idx="1001">
        <a:schemeClr val="bg2"/>
      </p:bgRef>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85E4E992-E30A-6F4C-9A9B-032C2094105C}"/>
              </a:ext>
            </a:extLst>
          </p:cNvPr>
          <p:cNvSpPr>
            <a:spLocks noGrp="1"/>
          </p:cNvSpPr>
          <p:nvPr>
            <p:ph type="body" sz="quarter" idx="17" hasCustomPrompt="1"/>
          </p:nvPr>
        </p:nvSpPr>
        <p:spPr>
          <a:xfrm>
            <a:off x="407988" y="381000"/>
            <a:ext cx="11376023"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6" name="Text Placeholder 3">
            <a:extLst>
              <a:ext uri="{FF2B5EF4-FFF2-40B4-BE49-F238E27FC236}">
                <a16:creationId xmlns:a16="http://schemas.microsoft.com/office/drawing/2014/main" xmlns="" id="{6AF5FFEB-E921-CE49-8039-7593FF196E86}"/>
              </a:ext>
            </a:extLst>
          </p:cNvPr>
          <p:cNvSpPr>
            <a:spLocks noGrp="1"/>
          </p:cNvSpPr>
          <p:nvPr>
            <p:ph type="body" sz="quarter" idx="18" hasCustomPrompt="1"/>
          </p:nvPr>
        </p:nvSpPr>
        <p:spPr>
          <a:xfrm>
            <a:off x="412433" y="1124744"/>
            <a:ext cx="11371578" cy="2609057"/>
          </a:xfrm>
          <a:prstGeom prst="rect">
            <a:avLst/>
          </a:prstGeom>
        </p:spPr>
        <p:txBody>
          <a:bodyPr lIns="0" tIns="0" rIns="0" bIns="0" anchor="b" anchorCtr="0">
            <a:noAutofit/>
          </a:bodyPr>
          <a:lstStyle>
            <a:lvl1pPr>
              <a:lnSpc>
                <a:spcPct val="90000"/>
              </a:lnSpc>
              <a:spcBef>
                <a:spcPts val="1600"/>
              </a:spcBef>
              <a:defRPr sz="6000" b="1" spc="-150">
                <a:solidFill>
                  <a:schemeClr val="tx1"/>
                </a:solidFill>
              </a:defRPr>
            </a:lvl1pPr>
            <a:lvl2pPr>
              <a:defRPr sz="1600"/>
            </a:lvl2pPr>
          </a:lstStyle>
          <a:p>
            <a:r>
              <a:rPr lang="en-US" dirty="0"/>
              <a:t>Section Title Slide, Blue</a:t>
            </a:r>
          </a:p>
        </p:txBody>
      </p:sp>
      <p:sp>
        <p:nvSpPr>
          <p:cNvPr id="8" name="Footer Placeholder 7">
            <a:extLst>
              <a:ext uri="{FF2B5EF4-FFF2-40B4-BE49-F238E27FC236}">
                <a16:creationId xmlns:a16="http://schemas.microsoft.com/office/drawing/2014/main" xmlns="" id="{AC4988C0-23A1-D546-B17D-A055D2D0119F}"/>
              </a:ext>
            </a:extLst>
          </p:cNvPr>
          <p:cNvSpPr>
            <a:spLocks noGrp="1"/>
          </p:cNvSpPr>
          <p:nvPr>
            <p:ph type="ftr" sz="quarter" idx="19"/>
          </p:nvPr>
        </p:nvSpPr>
        <p:spPr/>
        <p:txBody>
          <a:bodyPr/>
          <a:lstStyle/>
          <a:p>
            <a:r>
              <a:rPr lang="en-GB"/>
              <a:t>©2018 </a:t>
            </a:r>
            <a:r>
              <a:rPr lang="en-US"/>
              <a:t>Ness Digital Engineering</a:t>
            </a:r>
            <a:endParaRPr lang="en-US" dirty="0"/>
          </a:p>
        </p:txBody>
      </p:sp>
      <p:sp>
        <p:nvSpPr>
          <p:cNvPr id="9" name="Slide Number Placeholder 8">
            <a:extLst>
              <a:ext uri="{FF2B5EF4-FFF2-40B4-BE49-F238E27FC236}">
                <a16:creationId xmlns:a16="http://schemas.microsoft.com/office/drawing/2014/main" xmlns="" id="{FC7D51B5-D561-D14F-A165-42FCCABCE557}"/>
              </a:ext>
            </a:extLst>
          </p:cNvPr>
          <p:cNvSpPr>
            <a:spLocks noGrp="1"/>
          </p:cNvSpPr>
          <p:nvPr>
            <p:ph type="sldNum" sz="quarter" idx="20"/>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1060250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dy (White Backgroun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xmlns="" id="{0163CA51-4EA7-1D45-8477-7BC454350677}"/>
              </a:ext>
            </a:extLst>
          </p:cNvPr>
          <p:cNvSpPr>
            <a:spLocks noGrp="1"/>
          </p:cNvSpPr>
          <p:nvPr>
            <p:ph type="title"/>
          </p:nvPr>
        </p:nvSpPr>
        <p:spPr/>
        <p:txBody>
          <a:bodyPr/>
          <a:lstStyle/>
          <a:p>
            <a:r>
              <a:rPr lang="en-US" smtClean="0"/>
              <a:t>Click to edit Master title style</a:t>
            </a:r>
            <a:endParaRPr lang="en-US" dirty="0"/>
          </a:p>
        </p:txBody>
      </p:sp>
      <p:sp>
        <p:nvSpPr>
          <p:cNvPr id="13" name="Text Placeholder 10">
            <a:extLst>
              <a:ext uri="{FF2B5EF4-FFF2-40B4-BE49-F238E27FC236}">
                <a16:creationId xmlns:a16="http://schemas.microsoft.com/office/drawing/2014/main" xmlns="" id="{6D2D7775-48AD-1C48-BF38-B6A44C0DFB95}"/>
              </a:ext>
            </a:extLst>
          </p:cNvPr>
          <p:cNvSpPr>
            <a:spLocks noGrp="1"/>
          </p:cNvSpPr>
          <p:nvPr>
            <p:ph type="body" sz="quarter" idx="17" hasCustomPrompt="1"/>
          </p:nvPr>
        </p:nvSpPr>
        <p:spPr>
          <a:xfrm>
            <a:off x="407988" y="381000"/>
            <a:ext cx="11376023"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19" name="Text Placeholder 18">
            <a:extLst>
              <a:ext uri="{FF2B5EF4-FFF2-40B4-BE49-F238E27FC236}">
                <a16:creationId xmlns:a16="http://schemas.microsoft.com/office/drawing/2014/main" xmlns="" id="{F0437145-7E0A-CB44-9E7C-B0D25BE52DE5}"/>
              </a:ext>
            </a:extLst>
          </p:cNvPr>
          <p:cNvSpPr>
            <a:spLocks noGrp="1"/>
          </p:cNvSpPr>
          <p:nvPr>
            <p:ph type="body" sz="quarter" idx="18"/>
          </p:nvPr>
        </p:nvSpPr>
        <p:spPr>
          <a:xfrm>
            <a:off x="407988" y="1600200"/>
            <a:ext cx="11376025" cy="4565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a:extLst>
              <a:ext uri="{FF2B5EF4-FFF2-40B4-BE49-F238E27FC236}">
                <a16:creationId xmlns:a16="http://schemas.microsoft.com/office/drawing/2014/main" xmlns="" id="{513F4AF5-BEA3-E044-BCB1-FF6417ECA601}"/>
              </a:ext>
            </a:extLst>
          </p:cNvPr>
          <p:cNvSpPr>
            <a:spLocks noGrp="1"/>
          </p:cNvSpPr>
          <p:nvPr>
            <p:ph type="ftr" sz="quarter" idx="19"/>
          </p:nvPr>
        </p:nvSpPr>
        <p:spPr/>
        <p:txBody>
          <a:bodyPr/>
          <a:lstStyle/>
          <a:p>
            <a:r>
              <a:rPr lang="en-GB"/>
              <a:t>©2018 </a:t>
            </a:r>
            <a:r>
              <a:rPr lang="en-US"/>
              <a:t>Ness Digital Engineering</a:t>
            </a:r>
            <a:endParaRPr lang="en-US" dirty="0"/>
          </a:p>
        </p:txBody>
      </p:sp>
      <p:sp>
        <p:nvSpPr>
          <p:cNvPr id="6" name="Slide Number Placeholder 5">
            <a:extLst>
              <a:ext uri="{FF2B5EF4-FFF2-40B4-BE49-F238E27FC236}">
                <a16:creationId xmlns:a16="http://schemas.microsoft.com/office/drawing/2014/main" xmlns="" id="{5BAB3776-B2AA-7640-A783-BCA2EA940321}"/>
              </a:ext>
            </a:extLst>
          </p:cNvPr>
          <p:cNvSpPr>
            <a:spLocks noGrp="1"/>
          </p:cNvSpPr>
          <p:nvPr>
            <p:ph type="sldNum" sz="quarter" idx="20"/>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133424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8AAFDEEE-90FD-1948-A453-9170763DA9C5}"/>
              </a:ext>
            </a:extLst>
          </p:cNvPr>
          <p:cNvSpPr>
            <a:spLocks noGrp="1"/>
          </p:cNvSpPr>
          <p:nvPr>
            <p:ph type="title"/>
          </p:nvPr>
        </p:nvSpPr>
        <p:spPr/>
        <p:txBody>
          <a:bodyPr/>
          <a:lstStyle/>
          <a:p>
            <a:r>
              <a:rPr lang="en-US" smtClean="0"/>
              <a:t>Click to edit Master title style</a:t>
            </a:r>
            <a:endParaRPr lang="en-US"/>
          </a:p>
        </p:txBody>
      </p:sp>
      <p:sp>
        <p:nvSpPr>
          <p:cNvPr id="10" name="Text Placeholder 10">
            <a:extLst>
              <a:ext uri="{FF2B5EF4-FFF2-40B4-BE49-F238E27FC236}">
                <a16:creationId xmlns:a16="http://schemas.microsoft.com/office/drawing/2014/main" xmlns="" id="{676AFB11-8A91-C345-9A3E-49314B50EF86}"/>
              </a:ext>
            </a:extLst>
          </p:cNvPr>
          <p:cNvSpPr>
            <a:spLocks noGrp="1"/>
          </p:cNvSpPr>
          <p:nvPr>
            <p:ph type="body" sz="quarter" idx="17" hasCustomPrompt="1"/>
          </p:nvPr>
        </p:nvSpPr>
        <p:spPr>
          <a:xfrm>
            <a:off x="407988" y="381000"/>
            <a:ext cx="11376023"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6" name="Footer Placeholder 5">
            <a:extLst>
              <a:ext uri="{FF2B5EF4-FFF2-40B4-BE49-F238E27FC236}">
                <a16:creationId xmlns:a16="http://schemas.microsoft.com/office/drawing/2014/main" xmlns="" id="{FB01909C-0C8A-EE41-8ADB-9A4EA57C0DED}"/>
              </a:ext>
            </a:extLst>
          </p:cNvPr>
          <p:cNvSpPr>
            <a:spLocks noGrp="1"/>
          </p:cNvSpPr>
          <p:nvPr>
            <p:ph type="ftr" sz="quarter" idx="18"/>
          </p:nvPr>
        </p:nvSpPr>
        <p:spPr/>
        <p:txBody>
          <a:bodyPr/>
          <a:lstStyle/>
          <a:p>
            <a:r>
              <a:rPr lang="en-GB"/>
              <a:t>©2018 </a:t>
            </a:r>
            <a:r>
              <a:rPr lang="en-US"/>
              <a:t>Ness Digital Engineering</a:t>
            </a:r>
            <a:endParaRPr lang="en-US" dirty="0"/>
          </a:p>
        </p:txBody>
      </p:sp>
      <p:sp>
        <p:nvSpPr>
          <p:cNvPr id="7" name="Slide Number Placeholder 6">
            <a:extLst>
              <a:ext uri="{FF2B5EF4-FFF2-40B4-BE49-F238E27FC236}">
                <a16:creationId xmlns:a16="http://schemas.microsoft.com/office/drawing/2014/main" xmlns="" id="{26EE4A6B-3452-9F42-8C40-B90B37EB0718}"/>
              </a:ext>
            </a:extLst>
          </p:cNvPr>
          <p:cNvSpPr>
            <a:spLocks noGrp="1"/>
          </p:cNvSpPr>
          <p:nvPr>
            <p:ph type="sldNum" sz="quarter" idx="19"/>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136334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Blue Background)">
    <p:bg>
      <p:bgRef idx="1001">
        <a:schemeClr val="bg2"/>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E01F4C3-0FD7-C143-AA98-F8422231649A}"/>
              </a:ext>
            </a:extLst>
          </p:cNvPr>
          <p:cNvSpPr>
            <a:spLocks noGrp="1"/>
          </p:cNvSpPr>
          <p:nvPr>
            <p:ph type="title"/>
          </p:nvPr>
        </p:nvSpPr>
        <p:spPr/>
        <p:txBody>
          <a:bodyPr/>
          <a:lstStyle/>
          <a:p>
            <a:r>
              <a:rPr lang="en-US" smtClean="0"/>
              <a:t>Click to edit Master title style</a:t>
            </a:r>
            <a:endParaRPr lang="en-US"/>
          </a:p>
        </p:txBody>
      </p:sp>
      <p:sp>
        <p:nvSpPr>
          <p:cNvPr id="9" name="Text Placeholder 10">
            <a:extLst>
              <a:ext uri="{FF2B5EF4-FFF2-40B4-BE49-F238E27FC236}">
                <a16:creationId xmlns:a16="http://schemas.microsoft.com/office/drawing/2014/main" xmlns="" id="{DAFE3E12-57ED-834B-A394-36EEB813ED26}"/>
              </a:ext>
            </a:extLst>
          </p:cNvPr>
          <p:cNvSpPr>
            <a:spLocks noGrp="1"/>
          </p:cNvSpPr>
          <p:nvPr>
            <p:ph type="body" sz="quarter" idx="17" hasCustomPrompt="1"/>
          </p:nvPr>
        </p:nvSpPr>
        <p:spPr>
          <a:xfrm>
            <a:off x="407988" y="381000"/>
            <a:ext cx="11376023" cy="3048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7" name="Footer Placeholder 6">
            <a:extLst>
              <a:ext uri="{FF2B5EF4-FFF2-40B4-BE49-F238E27FC236}">
                <a16:creationId xmlns:a16="http://schemas.microsoft.com/office/drawing/2014/main" xmlns="" id="{F0D9BD9C-611B-9F48-8A55-6C68DDF12880}"/>
              </a:ext>
            </a:extLst>
          </p:cNvPr>
          <p:cNvSpPr>
            <a:spLocks noGrp="1"/>
          </p:cNvSpPr>
          <p:nvPr>
            <p:ph type="ftr" sz="quarter" idx="18"/>
          </p:nvPr>
        </p:nvSpPr>
        <p:spPr/>
        <p:txBody>
          <a:bodyPr/>
          <a:lstStyle/>
          <a:p>
            <a:r>
              <a:rPr lang="en-GB"/>
              <a:t>©2018 </a:t>
            </a:r>
            <a:r>
              <a:rPr lang="en-US"/>
              <a:t>Ness Digital Engineering</a:t>
            </a:r>
            <a:endParaRPr lang="en-US" dirty="0"/>
          </a:p>
        </p:txBody>
      </p:sp>
      <p:sp>
        <p:nvSpPr>
          <p:cNvPr id="8" name="Slide Number Placeholder 7">
            <a:extLst>
              <a:ext uri="{FF2B5EF4-FFF2-40B4-BE49-F238E27FC236}">
                <a16:creationId xmlns:a16="http://schemas.microsoft.com/office/drawing/2014/main" xmlns="" id="{CBDA596C-437A-1946-A49B-E62AE2A8EC6A}"/>
              </a:ext>
            </a:extLst>
          </p:cNvPr>
          <p:cNvSpPr>
            <a:spLocks noGrp="1"/>
          </p:cNvSpPr>
          <p:nvPr>
            <p:ph type="sldNum" sz="quarter" idx="19"/>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37280393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Image with Tex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A2CF9B55-6362-4524-9B28-18BA71BEF0E5}"/>
              </a:ext>
            </a:extLst>
          </p:cNvPr>
          <p:cNvSpPr>
            <a:spLocks noGrp="1"/>
          </p:cNvSpPr>
          <p:nvPr>
            <p:ph type="pic" sz="quarter" idx="10" hasCustomPrompt="1"/>
          </p:nvPr>
        </p:nvSpPr>
        <p:spPr>
          <a:xfrm>
            <a:off x="6096000" y="0"/>
            <a:ext cx="6096000" cy="6858000"/>
          </a:xfrm>
          <a:prstGeom prst="rect">
            <a:avLst/>
          </a:prstGeom>
          <a:solidFill>
            <a:schemeClr val="bg2"/>
          </a:solidFill>
        </p:spPr>
        <p:txBody>
          <a:bodyPr anchor="ctr">
            <a:normAutofit/>
          </a:bodyPr>
          <a:lstStyle>
            <a:lvl1pPr algn="ctr">
              <a:defRPr sz="1400">
                <a:solidFill>
                  <a:srgbClr val="FF0000"/>
                </a:solidFill>
              </a:defRPr>
            </a:lvl1pPr>
          </a:lstStyle>
          <a:p>
            <a:r>
              <a:rPr lang="en-US" sz="1200" dirty="0"/>
              <a:t>Large Image Placeholder</a:t>
            </a:r>
            <a:endParaRPr lang="en-US" dirty="0"/>
          </a:p>
        </p:txBody>
      </p:sp>
      <p:sp>
        <p:nvSpPr>
          <p:cNvPr id="16" name="Text Placeholder 15">
            <a:extLst>
              <a:ext uri="{FF2B5EF4-FFF2-40B4-BE49-F238E27FC236}">
                <a16:creationId xmlns:a16="http://schemas.microsoft.com/office/drawing/2014/main" xmlns="" id="{5A5F6134-949C-4927-845F-19427D6E520B}"/>
              </a:ext>
            </a:extLst>
          </p:cNvPr>
          <p:cNvSpPr>
            <a:spLocks noGrp="1"/>
          </p:cNvSpPr>
          <p:nvPr>
            <p:ph type="body" sz="quarter" idx="12" hasCustomPrompt="1"/>
          </p:nvPr>
        </p:nvSpPr>
        <p:spPr>
          <a:xfrm>
            <a:off x="407987" y="2098494"/>
            <a:ext cx="5292725" cy="983072"/>
          </a:xfrm>
          <a:prstGeom prst="rect">
            <a:avLst/>
          </a:prstGeom>
        </p:spPr>
        <p:txBody>
          <a:bodyPr lIns="0">
            <a:noAutofit/>
          </a:bodyPr>
          <a:lstStyle>
            <a:lvl1pPr>
              <a:defRPr sz="1800" b="0">
                <a:solidFill>
                  <a:schemeClr val="tx1"/>
                </a:solidFill>
                <a:latin typeface="+mj-lt"/>
              </a:defRPr>
            </a:lvl1pPr>
            <a:lvl2pPr>
              <a:defRPr sz="1400">
                <a:solidFill>
                  <a:schemeClr val="tx1"/>
                </a:solidFill>
                <a:latin typeface="+mj-lt"/>
              </a:defRPr>
            </a:lvl2pPr>
            <a:lvl3pPr>
              <a:defRPr sz="1400">
                <a:solidFill>
                  <a:schemeClr val="tx1"/>
                </a:solidFill>
                <a:latin typeface="+mj-lt"/>
              </a:defRPr>
            </a:lvl3pPr>
            <a:lvl4pPr>
              <a:defRPr sz="1400">
                <a:solidFill>
                  <a:schemeClr val="tx1"/>
                </a:solidFill>
                <a:latin typeface="+mj-lt"/>
              </a:defRPr>
            </a:lvl4pPr>
            <a:lvl5pPr>
              <a:defRPr sz="1400">
                <a:solidFill>
                  <a:schemeClr val="tx1"/>
                </a:solidFill>
                <a:latin typeface="+mj-lt"/>
              </a:defRPr>
            </a:lvl5pPr>
          </a:lstStyle>
          <a:p>
            <a:pPr lvl="0"/>
            <a:r>
              <a:rPr lang="en-US" dirty="0"/>
              <a:t>Lorem ipsum dolor sit amet, consectetur adipiscing elit. </a:t>
            </a:r>
            <a:r>
              <a:rPr lang="en-US" dirty="0" err="1"/>
              <a:t>Quisque</a:t>
            </a:r>
            <a:r>
              <a:rPr lang="en-US" dirty="0"/>
              <a:t> sit amet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amet, </a:t>
            </a:r>
            <a:r>
              <a:rPr lang="en-US" dirty="0" err="1"/>
              <a:t>volutpat</a:t>
            </a:r>
            <a:r>
              <a:rPr lang="en-US" dirty="0"/>
              <a:t> elit. Sed </a:t>
            </a:r>
            <a:r>
              <a:rPr lang="en-US" dirty="0" err="1"/>
              <a:t>facilisis</a:t>
            </a:r>
            <a:r>
              <a:rPr lang="en-US" dirty="0"/>
              <a:t> </a:t>
            </a:r>
            <a:r>
              <a:rPr lang="en-US" dirty="0" err="1"/>
              <a:t>neque</a:t>
            </a:r>
            <a:r>
              <a:rPr lang="en-US" dirty="0"/>
              <a:t> et magna porta </a:t>
            </a:r>
            <a:r>
              <a:rPr lang="en-US" dirty="0" err="1"/>
              <a:t>lorum</a:t>
            </a:r>
            <a:r>
              <a:rPr lang="en-US" dirty="0"/>
              <a:t> ipsum </a:t>
            </a:r>
            <a:r>
              <a:rPr lang="en-US" dirty="0" err="1"/>
              <a:t>delore</a:t>
            </a:r>
            <a:r>
              <a:rPr lang="en-US" dirty="0"/>
              <a:t> </a:t>
            </a:r>
            <a:r>
              <a:rPr lang="en-US" dirty="0" err="1"/>
              <a:t>amet</a:t>
            </a:r>
            <a:r>
              <a:rPr lang="en-US" dirty="0"/>
              <a:t>.</a:t>
            </a:r>
          </a:p>
        </p:txBody>
      </p:sp>
      <p:sp>
        <p:nvSpPr>
          <p:cNvPr id="18" name="Text Placeholder 17">
            <a:extLst>
              <a:ext uri="{FF2B5EF4-FFF2-40B4-BE49-F238E27FC236}">
                <a16:creationId xmlns:a16="http://schemas.microsoft.com/office/drawing/2014/main" xmlns="" id="{8862BFB3-8EC5-4C76-8CF2-BD9DFD6250C1}"/>
              </a:ext>
            </a:extLst>
          </p:cNvPr>
          <p:cNvSpPr>
            <a:spLocks noGrp="1"/>
          </p:cNvSpPr>
          <p:nvPr>
            <p:ph type="body" sz="quarter" idx="13" hasCustomPrompt="1"/>
          </p:nvPr>
        </p:nvSpPr>
        <p:spPr>
          <a:xfrm>
            <a:off x="407987" y="3381740"/>
            <a:ext cx="5292725" cy="2172878"/>
          </a:xfrm>
          <a:prstGeom prst="rect">
            <a:avLst/>
          </a:prstGeom>
        </p:spPr>
        <p:txBody>
          <a:bodyPr lIns="0">
            <a:normAutofit/>
          </a:bodyPr>
          <a:lstStyle>
            <a:lvl1pPr>
              <a:defRPr sz="16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Quisque</a:t>
            </a:r>
            <a:r>
              <a:rPr lang="en-US" dirty="0"/>
              <a:t> sit </a:t>
            </a:r>
            <a:r>
              <a:rPr lang="en-US" dirty="0" err="1"/>
              <a:t>amet</a:t>
            </a:r>
            <a:r>
              <a:rPr lang="en-US" dirty="0"/>
              <a:t> </a:t>
            </a:r>
            <a:r>
              <a:rPr lang="en-US" dirty="0" err="1"/>
              <a:t>nisl</a:t>
            </a:r>
            <a:r>
              <a:rPr lang="en-US" dirty="0"/>
              <a:t> </a:t>
            </a:r>
            <a:r>
              <a:rPr lang="en-US" dirty="0" err="1"/>
              <a:t>lobortis</a:t>
            </a:r>
            <a:r>
              <a:rPr lang="en-US" dirty="0"/>
              <a:t>, </a:t>
            </a:r>
            <a:r>
              <a:rPr lang="en-US" dirty="0" err="1"/>
              <a:t>iaculis</a:t>
            </a:r>
            <a:r>
              <a:rPr lang="en-US" dirty="0"/>
              <a:t> </a:t>
            </a:r>
            <a:r>
              <a:rPr lang="en-US" dirty="0" err="1"/>
              <a:t>est</a:t>
            </a:r>
            <a:r>
              <a:rPr lang="en-US" dirty="0"/>
              <a:t> sit </a:t>
            </a:r>
            <a:r>
              <a:rPr lang="en-US" dirty="0" err="1"/>
              <a:t>amet</a:t>
            </a:r>
            <a:r>
              <a:rPr lang="en-US" dirty="0"/>
              <a:t>, </a:t>
            </a:r>
            <a:r>
              <a:rPr lang="en-US" dirty="0" err="1"/>
              <a:t>volutpat</a:t>
            </a:r>
            <a:r>
              <a:rPr lang="en-US" dirty="0"/>
              <a:t> </a:t>
            </a:r>
            <a:r>
              <a:rPr lang="en-US" dirty="0" err="1"/>
              <a:t>elit</a:t>
            </a:r>
            <a:r>
              <a:rPr lang="en-US" dirty="0"/>
              <a:t>. </a:t>
            </a:r>
            <a:r>
              <a:rPr lang="en-US" dirty="0" err="1"/>
              <a:t>Sed</a:t>
            </a:r>
            <a:r>
              <a:rPr lang="en-US" dirty="0"/>
              <a:t> </a:t>
            </a:r>
            <a:r>
              <a:rPr lang="en-US" dirty="0" err="1"/>
              <a:t>facilisis</a:t>
            </a:r>
            <a:r>
              <a:rPr lang="en-US" dirty="0"/>
              <a:t> </a:t>
            </a:r>
            <a:r>
              <a:rPr lang="en-US" dirty="0" err="1"/>
              <a:t>neque</a:t>
            </a:r>
            <a:r>
              <a:rPr lang="en-US" dirty="0"/>
              <a:t> et magna porta, ac </a:t>
            </a:r>
            <a:r>
              <a:rPr lang="en-US" dirty="0" err="1"/>
              <a:t>laoreet</a:t>
            </a:r>
            <a:r>
              <a:rPr lang="en-US" dirty="0"/>
              <a:t> </a:t>
            </a:r>
            <a:r>
              <a:rPr lang="en-US" dirty="0" err="1"/>
              <a:t>mauris</a:t>
            </a:r>
            <a:r>
              <a:rPr lang="en-US" dirty="0"/>
              <a:t> </a:t>
            </a:r>
            <a:r>
              <a:rPr lang="en-US" dirty="0" err="1"/>
              <a:t>ultrices</a:t>
            </a:r>
            <a:r>
              <a:rPr lang="en-US" dirty="0"/>
              <a:t>. Morbi non </a:t>
            </a:r>
            <a:r>
              <a:rPr lang="en-US" dirty="0" err="1"/>
              <a:t>tellus</a:t>
            </a:r>
            <a:r>
              <a:rPr lang="en-US" dirty="0"/>
              <a:t> </a:t>
            </a:r>
            <a:r>
              <a:rPr lang="en-US" dirty="0" err="1"/>
              <a:t>eleifend</a:t>
            </a:r>
            <a:r>
              <a:rPr lang="en-US" dirty="0"/>
              <a:t>, </a:t>
            </a:r>
            <a:r>
              <a:rPr lang="en-US" dirty="0" err="1"/>
              <a:t>sodales</a:t>
            </a:r>
            <a:r>
              <a:rPr lang="en-US" dirty="0"/>
              <a:t> dolor </a:t>
            </a:r>
            <a:r>
              <a:rPr lang="en-US" dirty="0" err="1"/>
              <a:t>elit</a:t>
            </a:r>
            <a:r>
              <a:rPr lang="en-US" dirty="0"/>
              <a:t> </a:t>
            </a:r>
            <a:r>
              <a:rPr lang="en-US" dirty="0" err="1"/>
              <a:t>vel</a:t>
            </a:r>
            <a:r>
              <a:rPr lang="en-US" dirty="0"/>
              <a:t> </a:t>
            </a:r>
            <a:r>
              <a:rPr lang="en-US" dirty="0" err="1"/>
              <a:t>elementum</a:t>
            </a:r>
            <a:r>
              <a:rPr lang="en-US" dirty="0"/>
              <a:t>, </a:t>
            </a:r>
            <a:r>
              <a:rPr lang="en-US" dirty="0" err="1"/>
              <a:t>volutpat</a:t>
            </a:r>
            <a:r>
              <a:rPr lang="en-US" dirty="0"/>
              <a:t> ante. Integer </a:t>
            </a:r>
            <a:r>
              <a:rPr lang="en-US" dirty="0" err="1"/>
              <a:t>lobortis</a:t>
            </a:r>
            <a:r>
              <a:rPr lang="en-US" dirty="0"/>
              <a:t>, </a:t>
            </a:r>
            <a:r>
              <a:rPr lang="en-US" dirty="0" err="1"/>
              <a:t>elit</a:t>
            </a:r>
            <a:r>
              <a:rPr lang="en-US" dirty="0"/>
              <a:t> </a:t>
            </a:r>
            <a:r>
              <a:rPr lang="en-US" dirty="0" err="1"/>
              <a:t>vel</a:t>
            </a:r>
            <a:r>
              <a:rPr lang="en-US" dirty="0"/>
              <a:t> </a:t>
            </a:r>
            <a:r>
              <a:rPr lang="en-US" dirty="0" err="1"/>
              <a:t>elementum</a:t>
            </a:r>
            <a:r>
              <a:rPr lang="en-US" dirty="0"/>
              <a:t> pulvinar.</a:t>
            </a:r>
          </a:p>
        </p:txBody>
      </p:sp>
      <p:sp>
        <p:nvSpPr>
          <p:cNvPr id="6" name="Title 5">
            <a:extLst>
              <a:ext uri="{FF2B5EF4-FFF2-40B4-BE49-F238E27FC236}">
                <a16:creationId xmlns:a16="http://schemas.microsoft.com/office/drawing/2014/main" xmlns="" id="{571FC5FC-57FB-2F48-A99B-11FA28897D7C}"/>
              </a:ext>
            </a:extLst>
          </p:cNvPr>
          <p:cNvSpPr>
            <a:spLocks noGrp="1"/>
          </p:cNvSpPr>
          <p:nvPr>
            <p:ph type="title" hasCustomPrompt="1"/>
          </p:nvPr>
        </p:nvSpPr>
        <p:spPr>
          <a:xfrm>
            <a:off x="407988" y="685800"/>
            <a:ext cx="5292724" cy="914400"/>
          </a:xfrm>
        </p:spPr>
        <p:txBody>
          <a:bodyPr/>
          <a:lstStyle/>
          <a:p>
            <a:r>
              <a:rPr lang="en-US" dirty="0"/>
              <a:t>Click to edit Master </a:t>
            </a:r>
            <a:br>
              <a:rPr lang="en-US" dirty="0"/>
            </a:br>
            <a:r>
              <a:rPr lang="en-US" dirty="0"/>
              <a:t>title style</a:t>
            </a:r>
          </a:p>
        </p:txBody>
      </p:sp>
      <p:sp>
        <p:nvSpPr>
          <p:cNvPr id="12" name="Text Placeholder 10">
            <a:extLst>
              <a:ext uri="{FF2B5EF4-FFF2-40B4-BE49-F238E27FC236}">
                <a16:creationId xmlns:a16="http://schemas.microsoft.com/office/drawing/2014/main" xmlns="" id="{81179345-A03C-BA49-8D91-18F857D3A5EC}"/>
              </a:ext>
            </a:extLst>
          </p:cNvPr>
          <p:cNvSpPr>
            <a:spLocks noGrp="1"/>
          </p:cNvSpPr>
          <p:nvPr>
            <p:ph type="body" sz="quarter" idx="17" hasCustomPrompt="1"/>
          </p:nvPr>
        </p:nvSpPr>
        <p:spPr>
          <a:xfrm>
            <a:off x="407988" y="381000"/>
            <a:ext cx="5292724" cy="306000"/>
          </a:xfrm>
          <a:prstGeom prst="rect">
            <a:avLst/>
          </a:prstGeom>
        </p:spPr>
        <p:txBody>
          <a:bodyPr lIns="0" tIns="0" rIns="0" bIns="0"/>
          <a:lstStyle>
            <a:lvl1pPr>
              <a:defRPr sz="1000" b="0" cap="all" spc="200" baseline="0">
                <a:solidFill>
                  <a:schemeClr val="tx1">
                    <a:alpha val="55000"/>
                  </a:schemeClr>
                </a:solidFill>
                <a:latin typeface="+mn-lt"/>
              </a:defRPr>
            </a:lvl1pPr>
            <a:lvl2pPr>
              <a:defRPr sz="1000" b="0">
                <a:solidFill>
                  <a:schemeClr val="tx1">
                    <a:alpha val="55000"/>
                  </a:schemeClr>
                </a:solidFill>
                <a:latin typeface="+mn-lt"/>
              </a:defRPr>
            </a:lvl2pPr>
            <a:lvl3pPr>
              <a:defRPr sz="1000" b="0">
                <a:solidFill>
                  <a:schemeClr val="tx1">
                    <a:alpha val="55000"/>
                  </a:schemeClr>
                </a:solidFill>
                <a:latin typeface="+mn-lt"/>
              </a:defRPr>
            </a:lvl3pPr>
            <a:lvl4pPr>
              <a:defRPr sz="1000" b="0">
                <a:solidFill>
                  <a:schemeClr val="tx1">
                    <a:alpha val="55000"/>
                  </a:schemeClr>
                </a:solidFill>
                <a:latin typeface="+mn-lt"/>
              </a:defRPr>
            </a:lvl4pPr>
            <a:lvl5pPr>
              <a:defRPr sz="1000" b="0">
                <a:solidFill>
                  <a:schemeClr val="tx1">
                    <a:alpha val="55000"/>
                  </a:schemeClr>
                </a:solidFill>
                <a:latin typeface="+mn-lt"/>
              </a:defRPr>
            </a:lvl5pPr>
          </a:lstStyle>
          <a:p>
            <a:pPr lvl="0"/>
            <a:r>
              <a:rPr lang="en-US" dirty="0"/>
              <a:t>Insert presentation title</a:t>
            </a:r>
          </a:p>
        </p:txBody>
      </p:sp>
      <p:sp>
        <p:nvSpPr>
          <p:cNvPr id="8" name="Footer Placeholder 7">
            <a:extLst>
              <a:ext uri="{FF2B5EF4-FFF2-40B4-BE49-F238E27FC236}">
                <a16:creationId xmlns:a16="http://schemas.microsoft.com/office/drawing/2014/main" xmlns="" id="{27560C1F-B039-554B-82D4-046C540F40F1}"/>
              </a:ext>
            </a:extLst>
          </p:cNvPr>
          <p:cNvSpPr>
            <a:spLocks noGrp="1"/>
          </p:cNvSpPr>
          <p:nvPr>
            <p:ph type="ftr" sz="quarter" idx="18"/>
          </p:nvPr>
        </p:nvSpPr>
        <p:spPr/>
        <p:txBody>
          <a:bodyPr/>
          <a:lstStyle/>
          <a:p>
            <a:r>
              <a:rPr lang="en-GB"/>
              <a:t>©2018 </a:t>
            </a:r>
            <a:r>
              <a:rPr lang="en-US"/>
              <a:t>Ness Digital Engineering</a:t>
            </a:r>
            <a:endParaRPr lang="en-US" dirty="0"/>
          </a:p>
        </p:txBody>
      </p:sp>
      <p:sp>
        <p:nvSpPr>
          <p:cNvPr id="9" name="Slide Number Placeholder 8">
            <a:extLst>
              <a:ext uri="{FF2B5EF4-FFF2-40B4-BE49-F238E27FC236}">
                <a16:creationId xmlns:a16="http://schemas.microsoft.com/office/drawing/2014/main" xmlns="" id="{0ED8115B-0D15-CB48-8F75-87AD9C0E99A8}"/>
              </a:ext>
            </a:extLst>
          </p:cNvPr>
          <p:cNvSpPr>
            <a:spLocks noGrp="1"/>
          </p:cNvSpPr>
          <p:nvPr>
            <p:ph type="sldNum" sz="quarter" idx="19"/>
          </p:nvPr>
        </p:nvSpPr>
        <p:spPr/>
        <p:txBody>
          <a:bodyPr/>
          <a:lstStyle/>
          <a:p>
            <a:fld id="{A61A86B5-C074-464F-A43E-FE02B190C4C2}" type="slidenum">
              <a:rPr lang="en-US" smtClean="0"/>
              <a:pPr/>
              <a:t>‹#›</a:t>
            </a:fld>
            <a:endParaRPr lang="en-US" dirty="0"/>
          </a:p>
        </p:txBody>
      </p:sp>
    </p:spTree>
    <p:extLst>
      <p:ext uri="{BB962C8B-B14F-4D97-AF65-F5344CB8AC3E}">
        <p14:creationId xmlns:p14="http://schemas.microsoft.com/office/powerpoint/2010/main" val="279609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0C69459E-ED42-B64A-AC09-D74F3000C299}"/>
              </a:ext>
            </a:extLst>
          </p:cNvPr>
          <p:cNvSpPr>
            <a:spLocks noGrp="1"/>
          </p:cNvSpPr>
          <p:nvPr>
            <p:ph type="ftr" sz="quarter" idx="3"/>
          </p:nvPr>
        </p:nvSpPr>
        <p:spPr>
          <a:xfrm>
            <a:off x="746730" y="6475369"/>
            <a:ext cx="1863813" cy="127086"/>
          </a:xfrm>
          <a:prstGeom prst="rect">
            <a:avLst/>
          </a:prstGeom>
        </p:spPr>
        <p:txBody>
          <a:bodyPr vert="horz" lIns="0" tIns="0" rIns="0" bIns="0" rtlCol="0" anchor="ctr"/>
          <a:lstStyle>
            <a:lvl1pPr algn="l">
              <a:defRPr sz="900" spc="50" baseline="0">
                <a:solidFill>
                  <a:schemeClr val="tx1">
                    <a:alpha val="55000"/>
                  </a:schemeClr>
                </a:solidFill>
              </a:defRPr>
            </a:lvl1pPr>
          </a:lstStyle>
          <a:p>
            <a:r>
              <a:rPr lang="en-GB" dirty="0"/>
              <a:t>©2018 </a:t>
            </a:r>
            <a:r>
              <a:rPr lang="en-US" dirty="0"/>
              <a:t>Ness Digital Engineering</a:t>
            </a:r>
          </a:p>
        </p:txBody>
      </p:sp>
      <p:sp>
        <p:nvSpPr>
          <p:cNvPr id="5" name="Slide Number Placeholder 4">
            <a:extLst>
              <a:ext uri="{FF2B5EF4-FFF2-40B4-BE49-F238E27FC236}">
                <a16:creationId xmlns:a16="http://schemas.microsoft.com/office/drawing/2014/main" xmlns="" id="{888DA904-73FB-D142-B050-350A3B6A4F9D}"/>
              </a:ext>
            </a:extLst>
          </p:cNvPr>
          <p:cNvSpPr>
            <a:spLocks noGrp="1"/>
          </p:cNvSpPr>
          <p:nvPr>
            <p:ph type="sldNum" sz="quarter" idx="4"/>
          </p:nvPr>
        </p:nvSpPr>
        <p:spPr>
          <a:xfrm>
            <a:off x="407988" y="6475368"/>
            <a:ext cx="338742" cy="127087"/>
          </a:xfrm>
          <a:prstGeom prst="rect">
            <a:avLst/>
          </a:prstGeom>
        </p:spPr>
        <p:txBody>
          <a:bodyPr vert="horz" lIns="0" tIns="0" rIns="0" bIns="0" rtlCol="0" anchor="ctr"/>
          <a:lstStyle>
            <a:lvl1pPr algn="l">
              <a:defRPr sz="900">
                <a:solidFill>
                  <a:schemeClr val="tx1">
                    <a:alpha val="55000"/>
                  </a:schemeClr>
                </a:solidFill>
              </a:defRPr>
            </a:lvl1pPr>
          </a:lstStyle>
          <a:p>
            <a:fld id="{A61A86B5-C074-464F-A43E-FE02B190C4C2}" type="slidenum">
              <a:rPr lang="en-US" smtClean="0"/>
              <a:pPr/>
              <a:t>‹#›</a:t>
            </a:fld>
            <a:endParaRPr lang="en-US" dirty="0"/>
          </a:p>
        </p:txBody>
      </p:sp>
      <p:sp>
        <p:nvSpPr>
          <p:cNvPr id="13" name="Title Placeholder 12">
            <a:extLst>
              <a:ext uri="{FF2B5EF4-FFF2-40B4-BE49-F238E27FC236}">
                <a16:creationId xmlns:a16="http://schemas.microsoft.com/office/drawing/2014/main" xmlns="" id="{73937FD3-5015-9A4C-A74C-A603AE4DC301}"/>
              </a:ext>
            </a:extLst>
          </p:cNvPr>
          <p:cNvSpPr>
            <a:spLocks noGrp="1"/>
          </p:cNvSpPr>
          <p:nvPr>
            <p:ph type="title"/>
          </p:nvPr>
        </p:nvSpPr>
        <p:spPr>
          <a:xfrm>
            <a:off x="407988" y="685800"/>
            <a:ext cx="11376644" cy="609600"/>
          </a:xfrm>
          <a:prstGeom prst="rect">
            <a:avLst/>
          </a:prstGeom>
        </p:spPr>
        <p:txBody>
          <a:bodyPr vert="horz" lIns="0" tIns="0" rIns="0" bIns="0" rtlCol="0" anchor="t">
            <a:normAutofit/>
          </a:bodyPr>
          <a:lstStyle/>
          <a:p>
            <a:r>
              <a:rPr lang="en-US" smtClean="0"/>
              <a:t>Click to edit Master title style</a:t>
            </a:r>
            <a:endParaRPr lang="en-US" dirty="0"/>
          </a:p>
        </p:txBody>
      </p:sp>
      <p:sp>
        <p:nvSpPr>
          <p:cNvPr id="14" name="Text Placeholder 13">
            <a:extLst>
              <a:ext uri="{FF2B5EF4-FFF2-40B4-BE49-F238E27FC236}">
                <a16:creationId xmlns:a16="http://schemas.microsoft.com/office/drawing/2014/main" xmlns="" id="{45DBA9BA-C46A-1540-9F7D-CDE898AEC0D2}"/>
              </a:ext>
            </a:extLst>
          </p:cNvPr>
          <p:cNvSpPr>
            <a:spLocks noGrp="1"/>
          </p:cNvSpPr>
          <p:nvPr>
            <p:ph type="body" idx="1"/>
          </p:nvPr>
        </p:nvSpPr>
        <p:spPr>
          <a:xfrm>
            <a:off x="407988" y="1600200"/>
            <a:ext cx="11376644" cy="4565649"/>
          </a:xfrm>
          <a:prstGeom prst="rect">
            <a:avLst/>
          </a:prstGeom>
        </p:spPr>
        <p:txBody>
          <a:bodyPr vert="horz" lIns="0" tIns="0" rIns="0" bIns="0" rtlCol="0">
            <a:normAutofit/>
          </a:bodyPr>
          <a:lstStyle/>
          <a:p>
            <a:pPr lvl="0"/>
            <a:r>
              <a:rPr lang="en-US" dirty="0" err="1"/>
              <a:t>Lorum</a:t>
            </a:r>
            <a:r>
              <a:rPr lang="en-US" dirty="0"/>
              <a:t> ipsum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5677108"/>
      </p:ext>
    </p:extLst>
  </p:cSld>
  <p:clrMap bg1="lt1" tx1="dk1" bg2="lt2" tx2="dk2" accent1="accent1" accent2="accent2" accent3="accent3" accent4="accent4" accent5="accent5" accent6="accent6" hlink="hlink" folHlink="folHlink"/>
  <p:sldLayoutIdLst>
    <p:sldLayoutId id="2147483682" r:id="rId1"/>
    <p:sldLayoutId id="2147483709" r:id="rId2"/>
    <p:sldLayoutId id="2147483690" r:id="rId3"/>
    <p:sldLayoutId id="2147483693" r:id="rId4"/>
    <p:sldLayoutId id="2147483708" r:id="rId5"/>
    <p:sldLayoutId id="2147483669" r:id="rId6"/>
    <p:sldLayoutId id="2147483692" r:id="rId7"/>
    <p:sldLayoutId id="2147483694" r:id="rId8"/>
    <p:sldLayoutId id="2147483702" r:id="rId9"/>
    <p:sldLayoutId id="2147483703" r:id="rId10"/>
    <p:sldLayoutId id="2147483704" r:id="rId11"/>
    <p:sldLayoutId id="2147483705" r:id="rId12"/>
    <p:sldLayoutId id="2147483706" r:id="rId13"/>
    <p:sldLayoutId id="2147483707" r:id="rId14"/>
    <p:sldLayoutId id="2147483701" r:id="rId15"/>
    <p:sldLayoutId id="214748368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100000"/>
        </a:lnSpc>
        <a:spcBef>
          <a:spcPct val="0"/>
        </a:spcBef>
        <a:buNone/>
        <a:defRPr lang="en-US" sz="3200" b="1" kern="1200" cap="none" spc="0" baseline="0" dirty="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40" userDrawn="1">
          <p15:clr>
            <a:srgbClr val="F26B43"/>
          </p15:clr>
        </p15:guide>
        <p15:guide id="2" pos="257" userDrawn="1">
          <p15:clr>
            <a:srgbClr val="F26B43"/>
          </p15:clr>
        </p15:guide>
        <p15:guide id="3" pos="1436" userDrawn="1">
          <p15:clr>
            <a:srgbClr val="F26B43"/>
          </p15:clr>
        </p15:guide>
        <p15:guide id="4" pos="2615" userDrawn="1">
          <p15:clr>
            <a:srgbClr val="F26B43"/>
          </p15:clr>
        </p15:guide>
        <p15:guide id="11" pos="7423" userDrawn="1">
          <p15:clr>
            <a:srgbClr val="F26B43"/>
          </p15:clr>
        </p15:guide>
        <p15:guide id="12" orient="horz" pos="4110" userDrawn="1">
          <p15:clr>
            <a:srgbClr val="F26B43"/>
          </p15:clr>
        </p15:guide>
        <p15:guide id="14" pos="3591" userDrawn="1">
          <p15:clr>
            <a:srgbClr val="F26B43"/>
          </p15:clr>
        </p15:guide>
        <p15:guide id="15" pos="3840" userDrawn="1">
          <p15:clr>
            <a:srgbClr val="F26B43"/>
          </p15:clr>
        </p15:guide>
        <p15:guide id="16" pos="4089" userDrawn="1">
          <p15:clr>
            <a:srgbClr val="F26B43"/>
          </p15:clr>
        </p15:guide>
        <p15:guide id="21" pos="5065" userDrawn="1">
          <p15:clr>
            <a:srgbClr val="F26B43"/>
          </p15:clr>
        </p15:guide>
        <p15:guide id="22" pos="6244" userDrawn="1">
          <p15:clr>
            <a:srgbClr val="F26B43"/>
          </p15:clr>
        </p15:guide>
        <p15:guide id="27" orient="horz" pos="432" userDrawn="1">
          <p15:clr>
            <a:srgbClr val="F26B43"/>
          </p15:clr>
        </p15:guide>
        <p15:guide id="30" orient="horz" pos="1008" userDrawn="1">
          <p15:clr>
            <a:srgbClr val="F26B43"/>
          </p15:clr>
        </p15:guide>
        <p15:guide id="45" orient="horz" pos="3884" userDrawn="1">
          <p15:clr>
            <a:srgbClr val="F26B43"/>
          </p15:clr>
        </p15:guide>
        <p15:guide id="46" orient="horz" pos="132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38DC8F6A-A8FA-8047-8C3F-5B021356A653}"/>
              </a:ext>
            </a:extLst>
          </p:cNvPr>
          <p:cNvSpPr>
            <a:spLocks noGrp="1"/>
          </p:cNvSpPr>
          <p:nvPr>
            <p:ph type="body" sz="quarter" idx="16"/>
          </p:nvPr>
        </p:nvSpPr>
        <p:spPr/>
        <p:txBody>
          <a:bodyPr/>
          <a:lstStyle/>
          <a:p>
            <a:r>
              <a:rPr lang="en-US" dirty="0" smtClean="0"/>
              <a:t>13</a:t>
            </a:r>
            <a:r>
              <a:rPr lang="en-US" baseline="30000" dirty="0" smtClean="0"/>
              <a:t>th</a:t>
            </a:r>
            <a:r>
              <a:rPr lang="en-US" dirty="0" smtClean="0"/>
              <a:t> December</a:t>
            </a:r>
            <a:endParaRPr lang="en-US" dirty="0"/>
          </a:p>
        </p:txBody>
      </p:sp>
      <p:sp>
        <p:nvSpPr>
          <p:cNvPr id="9" name="Text Placeholder 8">
            <a:extLst>
              <a:ext uri="{FF2B5EF4-FFF2-40B4-BE49-F238E27FC236}">
                <a16:creationId xmlns:a16="http://schemas.microsoft.com/office/drawing/2014/main" xmlns="" id="{02AFCDD0-4E98-4D4E-A32E-902F6D2175B7}"/>
              </a:ext>
            </a:extLst>
          </p:cNvPr>
          <p:cNvSpPr>
            <a:spLocks noGrp="1"/>
          </p:cNvSpPr>
          <p:nvPr>
            <p:ph type="body" sz="quarter" idx="15"/>
          </p:nvPr>
        </p:nvSpPr>
        <p:spPr/>
        <p:txBody>
          <a:bodyPr/>
          <a:lstStyle/>
          <a:p>
            <a:r>
              <a:rPr lang="en-US" dirty="0" smtClean="0"/>
              <a:t>Alfresco Demo</a:t>
            </a:r>
            <a:endParaRPr lang="en-US" dirty="0"/>
          </a:p>
        </p:txBody>
      </p:sp>
    </p:spTree>
    <p:extLst>
      <p:ext uri="{BB962C8B-B14F-4D97-AF65-F5344CB8AC3E}">
        <p14:creationId xmlns:p14="http://schemas.microsoft.com/office/powerpoint/2010/main" val="350344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50D1A5D-E240-2743-94E3-7DA4DFCEB3AD}"/>
              </a:ext>
            </a:extLst>
          </p:cNvPr>
          <p:cNvSpPr>
            <a:spLocks noGrp="1"/>
          </p:cNvSpPr>
          <p:nvPr>
            <p:ph type="body" sz="quarter" idx="16"/>
          </p:nvPr>
        </p:nvSpPr>
        <p:spPr/>
        <p:txBody>
          <a:bodyPr/>
          <a:lstStyle/>
          <a:p>
            <a:r>
              <a:rPr lang="en-US" dirty="0" smtClean="0"/>
              <a:t>13</a:t>
            </a:r>
            <a:r>
              <a:rPr lang="en-US" baseline="30000" dirty="0" smtClean="0"/>
              <a:t>th</a:t>
            </a:r>
            <a:r>
              <a:rPr lang="en-US" dirty="0" smtClean="0"/>
              <a:t> </a:t>
            </a:r>
            <a:r>
              <a:rPr lang="en-US" dirty="0"/>
              <a:t>D</a:t>
            </a:r>
            <a:r>
              <a:rPr lang="en-US" dirty="0" smtClean="0"/>
              <a:t>ecember</a:t>
            </a:r>
            <a:endParaRPr lang="en-US" dirty="0"/>
          </a:p>
        </p:txBody>
      </p:sp>
      <p:sp>
        <p:nvSpPr>
          <p:cNvPr id="10" name="Text Placeholder 9">
            <a:extLst>
              <a:ext uri="{FF2B5EF4-FFF2-40B4-BE49-F238E27FC236}">
                <a16:creationId xmlns:a16="http://schemas.microsoft.com/office/drawing/2014/main" xmlns="" id="{A191A1F0-9440-664D-9676-3803BBB1E7BF}"/>
              </a:ext>
            </a:extLst>
          </p:cNvPr>
          <p:cNvSpPr>
            <a:spLocks noGrp="1"/>
          </p:cNvSpPr>
          <p:nvPr>
            <p:ph type="body" sz="quarter" idx="15"/>
          </p:nvPr>
        </p:nvSpPr>
        <p:spPr/>
        <p:txBody>
          <a:bodyPr/>
          <a:lstStyle/>
          <a:p>
            <a:r>
              <a:rPr lang="en-US" dirty="0" smtClean="0"/>
              <a:t>Alfresco Demo</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339" y="364433"/>
            <a:ext cx="4445000" cy="762000"/>
          </a:xfrm>
          <a:prstGeom prst="rect">
            <a:avLst/>
          </a:prstGeom>
        </p:spPr>
      </p:pic>
    </p:spTree>
    <p:extLst>
      <p:ext uri="{BB962C8B-B14F-4D97-AF65-F5344CB8AC3E}">
        <p14:creationId xmlns:p14="http://schemas.microsoft.com/office/powerpoint/2010/main" val="317484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F9D4998-ED16-2945-AD02-1349F016EFC3}"/>
              </a:ext>
            </a:extLst>
          </p:cNvPr>
          <p:cNvSpPr>
            <a:spLocks noGrp="1"/>
          </p:cNvSpPr>
          <p:nvPr>
            <p:ph type="ftr" sz="quarter" idx="19"/>
          </p:nvPr>
        </p:nvSpPr>
        <p:spPr>
          <a:xfrm>
            <a:off x="746730" y="6356350"/>
            <a:ext cx="4114800" cy="365125"/>
          </a:xfrm>
        </p:spPr>
        <p:txBody>
          <a:bodyPr/>
          <a:lstStyle/>
          <a:p>
            <a:r>
              <a:rPr lang="en-US"/>
              <a:t>© 2018 Ness Digital Engineering</a:t>
            </a:r>
            <a:endParaRPr lang="en-US" dirty="0"/>
          </a:p>
        </p:txBody>
      </p:sp>
      <p:sp>
        <p:nvSpPr>
          <p:cNvPr id="3" name="Slide Number Placeholder 2">
            <a:extLst>
              <a:ext uri="{FF2B5EF4-FFF2-40B4-BE49-F238E27FC236}">
                <a16:creationId xmlns:a16="http://schemas.microsoft.com/office/drawing/2014/main" xmlns="" id="{25A8E589-ECD0-6548-8FED-8C35D1274574}"/>
              </a:ext>
            </a:extLst>
          </p:cNvPr>
          <p:cNvSpPr>
            <a:spLocks noGrp="1"/>
          </p:cNvSpPr>
          <p:nvPr>
            <p:ph type="sldNum" sz="quarter" idx="20"/>
          </p:nvPr>
        </p:nvSpPr>
        <p:spPr>
          <a:xfrm>
            <a:off x="407988" y="6356350"/>
            <a:ext cx="314400" cy="365125"/>
          </a:xfrm>
        </p:spPr>
        <p:txBody>
          <a:bodyPr/>
          <a:lstStyle/>
          <a:p>
            <a:fld id="{A61A86B5-C074-464F-A43E-FE02B190C4C2}" type="slidenum">
              <a:rPr lang="en-US" smtClean="0"/>
              <a:pPr/>
              <a:t>3</a:t>
            </a:fld>
            <a:endParaRPr lang="en-US"/>
          </a:p>
        </p:txBody>
      </p:sp>
      <p:sp>
        <p:nvSpPr>
          <p:cNvPr id="9" name="Title 8">
            <a:extLst>
              <a:ext uri="{FF2B5EF4-FFF2-40B4-BE49-F238E27FC236}">
                <a16:creationId xmlns:a16="http://schemas.microsoft.com/office/drawing/2014/main" xmlns="" id="{549C4018-34C2-EF4C-B203-3D0050341031}"/>
              </a:ext>
            </a:extLst>
          </p:cNvPr>
          <p:cNvSpPr>
            <a:spLocks noGrp="1"/>
          </p:cNvSpPr>
          <p:nvPr>
            <p:ph type="title"/>
          </p:nvPr>
        </p:nvSpPr>
        <p:spPr/>
        <p:txBody>
          <a:bodyPr/>
          <a:lstStyle/>
          <a:p>
            <a:r>
              <a:rPr lang="en-US" dirty="0"/>
              <a:t>Sales Knowledge Management tool</a:t>
            </a:r>
            <a:endParaRPr lang="en-US" dirty="0"/>
          </a:p>
        </p:txBody>
      </p:sp>
      <p:sp>
        <p:nvSpPr>
          <p:cNvPr id="10" name="Text Placeholder 9">
            <a:extLst>
              <a:ext uri="{FF2B5EF4-FFF2-40B4-BE49-F238E27FC236}">
                <a16:creationId xmlns:a16="http://schemas.microsoft.com/office/drawing/2014/main" xmlns="" id="{B8A0FDAA-9F8F-A345-AFF0-58769C2315F8}"/>
              </a:ext>
            </a:extLst>
          </p:cNvPr>
          <p:cNvSpPr>
            <a:spLocks noGrp="1"/>
          </p:cNvSpPr>
          <p:nvPr>
            <p:ph type="body" sz="quarter" idx="17"/>
          </p:nvPr>
        </p:nvSpPr>
        <p:spPr/>
        <p:txBody>
          <a:bodyPr/>
          <a:lstStyle/>
          <a:p>
            <a:endParaRPr lang="en-US" dirty="0"/>
          </a:p>
        </p:txBody>
      </p:sp>
      <p:sp>
        <p:nvSpPr>
          <p:cNvPr id="11" name="Text Placeholder 10">
            <a:extLst>
              <a:ext uri="{FF2B5EF4-FFF2-40B4-BE49-F238E27FC236}">
                <a16:creationId xmlns:a16="http://schemas.microsoft.com/office/drawing/2014/main" xmlns="" id="{5B6F52F0-BDAE-5443-83C4-4C74F7A2D233}"/>
              </a:ext>
            </a:extLst>
          </p:cNvPr>
          <p:cNvSpPr>
            <a:spLocks noGrp="1"/>
          </p:cNvSpPr>
          <p:nvPr>
            <p:ph type="body" sz="quarter" idx="18"/>
          </p:nvPr>
        </p:nvSpPr>
        <p:spPr/>
        <p:txBody>
          <a:bodyPr/>
          <a:lstStyle/>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One place where teams can access materials</a:t>
            </a:r>
          </a:p>
          <a:p>
            <a:pPr marL="342900" indent="-342900">
              <a:lnSpc>
                <a:spcPct val="100000"/>
              </a:lnSpc>
              <a:spcBef>
                <a:spcPts val="0"/>
              </a:spcBef>
              <a:buFont typeface="Wingdings" charset="2"/>
              <a:buChar char="ü"/>
            </a:pPr>
            <a:r>
              <a:rPr lang="en-US" dirty="0" smtClean="0"/>
              <a:t>Work with </a:t>
            </a:r>
            <a:r>
              <a:rPr lang="en-US" dirty="0" err="1" smtClean="0"/>
              <a:t>ppt</a:t>
            </a:r>
            <a:r>
              <a:rPr lang="en-US" dirty="0"/>
              <a:t>, pdf, video, word, “Links to other places where material is </a:t>
            </a:r>
            <a:r>
              <a:rPr lang="en-US" dirty="0" smtClean="0"/>
              <a:t>stored”</a:t>
            </a:r>
          </a:p>
          <a:p>
            <a:pPr marL="342900" indent="-342900">
              <a:lnSpc>
                <a:spcPct val="100000"/>
              </a:lnSpc>
              <a:spcBef>
                <a:spcPts val="0"/>
              </a:spcBef>
              <a:buFont typeface="Wingdings" charset="2"/>
              <a:buChar char="ü"/>
            </a:pPr>
            <a:r>
              <a:rPr lang="en-US" dirty="0" smtClean="0"/>
              <a:t>Accessible globally</a:t>
            </a:r>
          </a:p>
          <a:p>
            <a:pPr marL="342900" indent="-342900">
              <a:lnSpc>
                <a:spcPct val="100000"/>
              </a:lnSpc>
              <a:spcBef>
                <a:spcPts val="0"/>
              </a:spcBef>
              <a:buFont typeface="Wingdings" charset="2"/>
              <a:buChar char="ü"/>
            </a:pPr>
            <a:r>
              <a:rPr lang="en-US" dirty="0" smtClean="0"/>
              <a:t>Search</a:t>
            </a:r>
          </a:p>
          <a:p>
            <a:pPr marL="342900" indent="-342900">
              <a:lnSpc>
                <a:spcPct val="100000"/>
              </a:lnSpc>
              <a:spcBef>
                <a:spcPts val="0"/>
              </a:spcBef>
              <a:buFont typeface="Wingdings" charset="2"/>
              <a:buChar char="ü"/>
            </a:pPr>
            <a:r>
              <a:rPr lang="en-US" dirty="0" smtClean="0"/>
              <a:t>Download</a:t>
            </a:r>
          </a:p>
          <a:p>
            <a:pPr marL="342900" indent="-342900">
              <a:lnSpc>
                <a:spcPct val="100000"/>
              </a:lnSpc>
              <a:spcBef>
                <a:spcPts val="0"/>
              </a:spcBef>
              <a:buFont typeface="Wingdings" charset="2"/>
              <a:buChar char="ü"/>
            </a:pPr>
            <a:r>
              <a:rPr lang="en-US" dirty="0" smtClean="0"/>
              <a:t>Upload</a:t>
            </a:r>
          </a:p>
          <a:p>
            <a:pPr marL="342900" indent="-342900">
              <a:lnSpc>
                <a:spcPct val="100000"/>
              </a:lnSpc>
              <a:spcBef>
                <a:spcPts val="0"/>
              </a:spcBef>
              <a:buFont typeface="Wingdings" charset="2"/>
              <a:buChar char="ü"/>
            </a:pPr>
            <a:r>
              <a:rPr lang="en-US" dirty="0" smtClean="0"/>
              <a:t>Share</a:t>
            </a:r>
          </a:p>
          <a:p>
            <a:pPr marL="342900" indent="-342900">
              <a:lnSpc>
                <a:spcPct val="100000"/>
              </a:lnSpc>
              <a:spcBef>
                <a:spcPts val="0"/>
              </a:spcBef>
              <a:buFont typeface="Wingdings" charset="2"/>
              <a:buChar char="ü"/>
            </a:pPr>
            <a:r>
              <a:rPr lang="en-US" dirty="0" smtClean="0"/>
              <a:t>Easy to use</a:t>
            </a:r>
          </a:p>
          <a:p>
            <a:pPr marL="342900" indent="-342900">
              <a:lnSpc>
                <a:spcPct val="100000"/>
              </a:lnSpc>
              <a:spcBef>
                <a:spcPts val="0"/>
              </a:spcBef>
              <a:buFont typeface="Wingdings" charset="2"/>
              <a:buChar char="ü"/>
            </a:pPr>
            <a:r>
              <a:rPr lang="en-US" dirty="0" smtClean="0"/>
              <a:t>Desktop, mobile</a:t>
            </a:r>
          </a:p>
          <a:p>
            <a:pPr marL="342900" indent="-342900">
              <a:lnSpc>
                <a:spcPct val="100000"/>
              </a:lnSpc>
              <a:spcBef>
                <a:spcPts val="0"/>
              </a:spcBef>
              <a:buFont typeface="Wingdings" charset="2"/>
              <a:buChar char="ü"/>
            </a:pPr>
            <a:r>
              <a:rPr lang="en-US" dirty="0" smtClean="0"/>
              <a:t>Share externally</a:t>
            </a:r>
          </a:p>
          <a:p>
            <a:pPr marL="342900" indent="-342900">
              <a:lnSpc>
                <a:spcPct val="100000"/>
              </a:lnSpc>
              <a:spcBef>
                <a:spcPts val="0"/>
              </a:spcBef>
              <a:buFont typeface="Wingdings" charset="2"/>
              <a:buChar char="ü"/>
            </a:pPr>
            <a:r>
              <a:rPr lang="en-US" dirty="0" smtClean="0"/>
              <a:t>Add comments, descriptions to content</a:t>
            </a:r>
          </a:p>
          <a:p>
            <a:pPr marL="342900" indent="-342900">
              <a:lnSpc>
                <a:spcPct val="100000"/>
              </a:lnSpc>
              <a:spcBef>
                <a:spcPts val="0"/>
              </a:spcBef>
              <a:buFont typeface="Wingdings" charset="2"/>
              <a:buChar char="ü"/>
            </a:pPr>
            <a:endParaRPr lang="en-US" dirty="0"/>
          </a:p>
        </p:txBody>
      </p:sp>
    </p:spTree>
    <p:extLst>
      <p:ext uri="{BB962C8B-B14F-4D97-AF65-F5344CB8AC3E}">
        <p14:creationId xmlns:p14="http://schemas.microsoft.com/office/powerpoint/2010/main" val="182127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F9D4998-ED16-2945-AD02-1349F016EFC3}"/>
              </a:ext>
            </a:extLst>
          </p:cNvPr>
          <p:cNvSpPr>
            <a:spLocks noGrp="1"/>
          </p:cNvSpPr>
          <p:nvPr>
            <p:ph type="ftr" sz="quarter" idx="19"/>
          </p:nvPr>
        </p:nvSpPr>
        <p:spPr>
          <a:xfrm>
            <a:off x="746730" y="6356350"/>
            <a:ext cx="4114800" cy="365125"/>
          </a:xfrm>
        </p:spPr>
        <p:txBody>
          <a:bodyPr/>
          <a:lstStyle/>
          <a:p>
            <a:r>
              <a:rPr lang="en-US"/>
              <a:t>© 2018 Ness Digital Engineering</a:t>
            </a:r>
            <a:endParaRPr lang="en-US" dirty="0"/>
          </a:p>
        </p:txBody>
      </p:sp>
      <p:sp>
        <p:nvSpPr>
          <p:cNvPr id="3" name="Slide Number Placeholder 2">
            <a:extLst>
              <a:ext uri="{FF2B5EF4-FFF2-40B4-BE49-F238E27FC236}">
                <a16:creationId xmlns:a16="http://schemas.microsoft.com/office/drawing/2014/main" xmlns="" id="{25A8E589-ECD0-6548-8FED-8C35D1274574}"/>
              </a:ext>
            </a:extLst>
          </p:cNvPr>
          <p:cNvSpPr>
            <a:spLocks noGrp="1"/>
          </p:cNvSpPr>
          <p:nvPr>
            <p:ph type="sldNum" sz="quarter" idx="20"/>
          </p:nvPr>
        </p:nvSpPr>
        <p:spPr>
          <a:xfrm>
            <a:off x="407988" y="6356350"/>
            <a:ext cx="314400" cy="365125"/>
          </a:xfrm>
        </p:spPr>
        <p:txBody>
          <a:bodyPr/>
          <a:lstStyle/>
          <a:p>
            <a:fld id="{A61A86B5-C074-464F-A43E-FE02B190C4C2}" type="slidenum">
              <a:rPr lang="en-US" smtClean="0"/>
              <a:pPr/>
              <a:t>4</a:t>
            </a:fld>
            <a:endParaRPr lang="en-US"/>
          </a:p>
        </p:txBody>
      </p:sp>
      <p:sp>
        <p:nvSpPr>
          <p:cNvPr id="9" name="Title 8">
            <a:extLst>
              <a:ext uri="{FF2B5EF4-FFF2-40B4-BE49-F238E27FC236}">
                <a16:creationId xmlns:a16="http://schemas.microsoft.com/office/drawing/2014/main" xmlns="" id="{549C4018-34C2-EF4C-B203-3D0050341031}"/>
              </a:ext>
            </a:extLst>
          </p:cNvPr>
          <p:cNvSpPr>
            <a:spLocks noGrp="1"/>
          </p:cNvSpPr>
          <p:nvPr>
            <p:ph type="title"/>
          </p:nvPr>
        </p:nvSpPr>
        <p:spPr/>
        <p:txBody>
          <a:bodyPr/>
          <a:lstStyle/>
          <a:p>
            <a:r>
              <a:rPr lang="en-US" dirty="0" smtClean="0"/>
              <a:t>All content in one place</a:t>
            </a:r>
            <a:endParaRPr lang="en-US" dirty="0"/>
          </a:p>
        </p:txBody>
      </p:sp>
      <p:sp>
        <p:nvSpPr>
          <p:cNvPr id="10" name="Text Placeholder 9">
            <a:extLst>
              <a:ext uri="{FF2B5EF4-FFF2-40B4-BE49-F238E27FC236}">
                <a16:creationId xmlns:a16="http://schemas.microsoft.com/office/drawing/2014/main" xmlns="" id="{B8A0FDAA-9F8F-A345-AFF0-58769C2315F8}"/>
              </a:ext>
            </a:extLst>
          </p:cNvPr>
          <p:cNvSpPr>
            <a:spLocks noGrp="1"/>
          </p:cNvSpPr>
          <p:nvPr>
            <p:ph type="body" sz="quarter" idx="17"/>
          </p:nvPr>
        </p:nvSpPr>
        <p:spPr/>
        <p:txBody>
          <a:bodyPr/>
          <a:lstStyle/>
          <a:p>
            <a:endParaRPr lang="en-US" dirty="0"/>
          </a:p>
        </p:txBody>
      </p:sp>
      <p:sp>
        <p:nvSpPr>
          <p:cNvPr id="11" name="Text Placeholder 10">
            <a:extLst>
              <a:ext uri="{FF2B5EF4-FFF2-40B4-BE49-F238E27FC236}">
                <a16:creationId xmlns:a16="http://schemas.microsoft.com/office/drawing/2014/main" xmlns="" id="{5B6F52F0-BDAE-5443-83C4-4C74F7A2D233}"/>
              </a:ext>
            </a:extLst>
          </p:cNvPr>
          <p:cNvSpPr>
            <a:spLocks noGrp="1"/>
          </p:cNvSpPr>
          <p:nvPr>
            <p:ph type="body" sz="quarter" idx="18"/>
          </p:nvPr>
        </p:nvSpPr>
        <p:spPr/>
        <p:txBody>
          <a:bodyPr/>
          <a:lstStyle/>
          <a:p>
            <a:pPr marL="342900" indent="-342900">
              <a:lnSpc>
                <a:spcPct val="100000"/>
              </a:lnSpc>
              <a:spcBef>
                <a:spcPts val="0"/>
              </a:spcBef>
              <a:buFont typeface="Wingdings" charset="2"/>
              <a:buChar char="ü"/>
            </a:pPr>
            <a:r>
              <a:rPr lang="en-US" dirty="0" smtClean="0"/>
              <a:t>A</a:t>
            </a:r>
            <a:r>
              <a:rPr lang="en-US" dirty="0" smtClean="0"/>
              <a:t>ll types of content</a:t>
            </a:r>
          </a:p>
          <a:p>
            <a:pPr marL="342900" indent="-342900">
              <a:lnSpc>
                <a:spcPct val="100000"/>
              </a:lnSpc>
              <a:spcBef>
                <a:spcPts val="0"/>
              </a:spcBef>
              <a:buFont typeface="Wingdings" charset="2"/>
              <a:buChar char="ü"/>
            </a:pPr>
            <a:r>
              <a:rPr lang="en-US" dirty="0" smtClean="0"/>
              <a:t>Accessible globally</a:t>
            </a:r>
          </a:p>
          <a:p>
            <a:pPr marL="342900" indent="-342900">
              <a:lnSpc>
                <a:spcPct val="100000"/>
              </a:lnSpc>
              <a:spcBef>
                <a:spcPts val="0"/>
              </a:spcBef>
              <a:buFont typeface="Wingdings" charset="2"/>
              <a:buChar char="ü"/>
            </a:pPr>
            <a:endParaRPr lang="en-US" dirty="0" smtClean="0"/>
          </a:p>
          <a:p>
            <a:pPr marL="342900" indent="-342900">
              <a:lnSpc>
                <a:spcPct val="100000"/>
              </a:lnSpc>
              <a:spcBef>
                <a:spcPts val="0"/>
              </a:spcBef>
              <a:buFont typeface="Wingdings" charset="2"/>
              <a:buChar char="ü"/>
            </a:pPr>
            <a:r>
              <a:rPr lang="en-US" dirty="0" smtClean="0"/>
              <a:t>Active directory systems</a:t>
            </a:r>
          </a:p>
          <a:p>
            <a:pPr marL="342900" indent="-342900">
              <a:lnSpc>
                <a:spcPct val="100000"/>
              </a:lnSpc>
              <a:spcBef>
                <a:spcPts val="0"/>
              </a:spcBef>
              <a:buFont typeface="Wingdings" charset="2"/>
              <a:buChar char="ü"/>
            </a:pPr>
            <a:r>
              <a:rPr lang="en-US" dirty="0" smtClean="0"/>
              <a:t>LDAP, SAML, SSO</a:t>
            </a:r>
            <a:endParaRPr lang="en-US" dirty="0"/>
          </a:p>
          <a:p>
            <a:pPr marL="342900" indent="-342900">
              <a:lnSpc>
                <a:spcPct val="100000"/>
              </a:lnSpc>
              <a:spcBef>
                <a:spcPts val="0"/>
              </a:spcBef>
              <a:buFont typeface="Wingdings" charset="2"/>
              <a:buChar char="ü"/>
            </a:pPr>
            <a:endParaRPr lang="en-US" dirty="0" smtClean="0"/>
          </a:p>
          <a:p>
            <a:pPr marL="342900" indent="-342900">
              <a:lnSpc>
                <a:spcPct val="100000"/>
              </a:lnSpc>
              <a:spcBef>
                <a:spcPts val="0"/>
              </a:spcBef>
              <a:buFont typeface="Wingdings" charset="2"/>
              <a:buChar char="ü"/>
            </a:pPr>
            <a:endParaRPr lang="en-US" dirty="0"/>
          </a:p>
        </p:txBody>
      </p:sp>
    </p:spTree>
    <p:extLst>
      <p:ext uri="{BB962C8B-B14F-4D97-AF65-F5344CB8AC3E}">
        <p14:creationId xmlns:p14="http://schemas.microsoft.com/office/powerpoint/2010/main" val="16707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F9D4998-ED16-2945-AD02-1349F016EFC3}"/>
              </a:ext>
            </a:extLst>
          </p:cNvPr>
          <p:cNvSpPr>
            <a:spLocks noGrp="1"/>
          </p:cNvSpPr>
          <p:nvPr>
            <p:ph type="ftr" sz="quarter" idx="19"/>
          </p:nvPr>
        </p:nvSpPr>
        <p:spPr>
          <a:xfrm>
            <a:off x="746730" y="6356350"/>
            <a:ext cx="4114800" cy="365125"/>
          </a:xfrm>
        </p:spPr>
        <p:txBody>
          <a:bodyPr/>
          <a:lstStyle/>
          <a:p>
            <a:r>
              <a:rPr lang="en-US"/>
              <a:t>© 2018 Ness Digital Engineering</a:t>
            </a:r>
            <a:endParaRPr lang="en-US" dirty="0"/>
          </a:p>
        </p:txBody>
      </p:sp>
      <p:sp>
        <p:nvSpPr>
          <p:cNvPr id="3" name="Slide Number Placeholder 2">
            <a:extLst>
              <a:ext uri="{FF2B5EF4-FFF2-40B4-BE49-F238E27FC236}">
                <a16:creationId xmlns:a16="http://schemas.microsoft.com/office/drawing/2014/main" xmlns="" id="{25A8E589-ECD0-6548-8FED-8C35D1274574}"/>
              </a:ext>
            </a:extLst>
          </p:cNvPr>
          <p:cNvSpPr>
            <a:spLocks noGrp="1"/>
          </p:cNvSpPr>
          <p:nvPr>
            <p:ph type="sldNum" sz="quarter" idx="20"/>
          </p:nvPr>
        </p:nvSpPr>
        <p:spPr>
          <a:xfrm>
            <a:off x="407988" y="6356350"/>
            <a:ext cx="314400" cy="365125"/>
          </a:xfrm>
        </p:spPr>
        <p:txBody>
          <a:bodyPr/>
          <a:lstStyle/>
          <a:p>
            <a:fld id="{A61A86B5-C074-464F-A43E-FE02B190C4C2}" type="slidenum">
              <a:rPr lang="en-US" smtClean="0"/>
              <a:pPr/>
              <a:t>5</a:t>
            </a:fld>
            <a:endParaRPr lang="en-US"/>
          </a:p>
        </p:txBody>
      </p:sp>
      <p:sp>
        <p:nvSpPr>
          <p:cNvPr id="9" name="Title 8">
            <a:extLst>
              <a:ext uri="{FF2B5EF4-FFF2-40B4-BE49-F238E27FC236}">
                <a16:creationId xmlns:a16="http://schemas.microsoft.com/office/drawing/2014/main" xmlns="" id="{549C4018-34C2-EF4C-B203-3D0050341031}"/>
              </a:ext>
            </a:extLst>
          </p:cNvPr>
          <p:cNvSpPr>
            <a:spLocks noGrp="1"/>
          </p:cNvSpPr>
          <p:nvPr>
            <p:ph type="title"/>
          </p:nvPr>
        </p:nvSpPr>
        <p:spPr/>
        <p:txBody>
          <a:bodyPr/>
          <a:lstStyle/>
          <a:p>
            <a:r>
              <a:rPr lang="en-US" dirty="0" smtClean="0"/>
              <a:t>Organizing content</a:t>
            </a:r>
            <a:endParaRPr lang="en-US" dirty="0"/>
          </a:p>
        </p:txBody>
      </p:sp>
      <p:sp>
        <p:nvSpPr>
          <p:cNvPr id="10" name="Text Placeholder 9">
            <a:extLst>
              <a:ext uri="{FF2B5EF4-FFF2-40B4-BE49-F238E27FC236}">
                <a16:creationId xmlns:a16="http://schemas.microsoft.com/office/drawing/2014/main" xmlns="" id="{B8A0FDAA-9F8F-A345-AFF0-58769C2315F8}"/>
              </a:ext>
            </a:extLst>
          </p:cNvPr>
          <p:cNvSpPr>
            <a:spLocks noGrp="1"/>
          </p:cNvSpPr>
          <p:nvPr>
            <p:ph type="body" sz="quarter" idx="17"/>
          </p:nvPr>
        </p:nvSpPr>
        <p:spPr/>
        <p:txBody>
          <a:bodyPr/>
          <a:lstStyle/>
          <a:p>
            <a:endParaRPr lang="en-US" dirty="0"/>
          </a:p>
        </p:txBody>
      </p:sp>
      <p:sp>
        <p:nvSpPr>
          <p:cNvPr id="11" name="Text Placeholder 10">
            <a:extLst>
              <a:ext uri="{FF2B5EF4-FFF2-40B4-BE49-F238E27FC236}">
                <a16:creationId xmlns:a16="http://schemas.microsoft.com/office/drawing/2014/main" xmlns="" id="{5B6F52F0-BDAE-5443-83C4-4C74F7A2D233}"/>
              </a:ext>
            </a:extLst>
          </p:cNvPr>
          <p:cNvSpPr>
            <a:spLocks noGrp="1"/>
          </p:cNvSpPr>
          <p:nvPr>
            <p:ph type="body" sz="quarter" idx="18"/>
          </p:nvPr>
        </p:nvSpPr>
        <p:spPr/>
        <p:txBody>
          <a:bodyPr/>
          <a:lstStyle/>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Sites specific to each team</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Permissions management</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endParaRPr lang="en-US" dirty="0" smtClean="0"/>
          </a:p>
          <a:p>
            <a:pPr marL="342900" indent="-342900">
              <a:lnSpc>
                <a:spcPct val="100000"/>
              </a:lnSpc>
              <a:spcBef>
                <a:spcPts val="0"/>
              </a:spcBef>
              <a:buFont typeface="Wingdings" charset="2"/>
              <a:buChar char="ü"/>
            </a:pPr>
            <a:endParaRPr lang="en-US" dirty="0"/>
          </a:p>
        </p:txBody>
      </p:sp>
    </p:spTree>
    <p:extLst>
      <p:ext uri="{BB962C8B-B14F-4D97-AF65-F5344CB8AC3E}">
        <p14:creationId xmlns:p14="http://schemas.microsoft.com/office/powerpoint/2010/main" val="197738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F9D4998-ED16-2945-AD02-1349F016EFC3}"/>
              </a:ext>
            </a:extLst>
          </p:cNvPr>
          <p:cNvSpPr>
            <a:spLocks noGrp="1"/>
          </p:cNvSpPr>
          <p:nvPr>
            <p:ph type="ftr" sz="quarter" idx="19"/>
          </p:nvPr>
        </p:nvSpPr>
        <p:spPr>
          <a:xfrm>
            <a:off x="746730" y="6356350"/>
            <a:ext cx="4114800" cy="365125"/>
          </a:xfrm>
        </p:spPr>
        <p:txBody>
          <a:bodyPr/>
          <a:lstStyle/>
          <a:p>
            <a:r>
              <a:rPr lang="en-US"/>
              <a:t>© 2018 Ness Digital Engineering</a:t>
            </a:r>
            <a:endParaRPr lang="en-US" dirty="0"/>
          </a:p>
        </p:txBody>
      </p:sp>
      <p:sp>
        <p:nvSpPr>
          <p:cNvPr id="3" name="Slide Number Placeholder 2">
            <a:extLst>
              <a:ext uri="{FF2B5EF4-FFF2-40B4-BE49-F238E27FC236}">
                <a16:creationId xmlns:a16="http://schemas.microsoft.com/office/drawing/2014/main" xmlns="" id="{25A8E589-ECD0-6548-8FED-8C35D1274574}"/>
              </a:ext>
            </a:extLst>
          </p:cNvPr>
          <p:cNvSpPr>
            <a:spLocks noGrp="1"/>
          </p:cNvSpPr>
          <p:nvPr>
            <p:ph type="sldNum" sz="quarter" idx="20"/>
          </p:nvPr>
        </p:nvSpPr>
        <p:spPr>
          <a:xfrm>
            <a:off x="407988" y="6356350"/>
            <a:ext cx="314400" cy="365125"/>
          </a:xfrm>
        </p:spPr>
        <p:txBody>
          <a:bodyPr/>
          <a:lstStyle/>
          <a:p>
            <a:fld id="{A61A86B5-C074-464F-A43E-FE02B190C4C2}" type="slidenum">
              <a:rPr lang="en-US" smtClean="0"/>
              <a:pPr/>
              <a:t>6</a:t>
            </a:fld>
            <a:endParaRPr lang="en-US"/>
          </a:p>
        </p:txBody>
      </p:sp>
      <p:sp>
        <p:nvSpPr>
          <p:cNvPr id="9" name="Title 8">
            <a:extLst>
              <a:ext uri="{FF2B5EF4-FFF2-40B4-BE49-F238E27FC236}">
                <a16:creationId xmlns:a16="http://schemas.microsoft.com/office/drawing/2014/main" xmlns="" id="{549C4018-34C2-EF4C-B203-3D0050341031}"/>
              </a:ext>
            </a:extLst>
          </p:cNvPr>
          <p:cNvSpPr>
            <a:spLocks noGrp="1"/>
          </p:cNvSpPr>
          <p:nvPr>
            <p:ph type="title"/>
          </p:nvPr>
        </p:nvSpPr>
        <p:spPr/>
        <p:txBody>
          <a:bodyPr/>
          <a:lstStyle/>
          <a:p>
            <a:r>
              <a:rPr lang="en-US" dirty="0" smtClean="0"/>
              <a:t>Working with content</a:t>
            </a:r>
            <a:endParaRPr lang="en-US" dirty="0"/>
          </a:p>
        </p:txBody>
      </p:sp>
      <p:sp>
        <p:nvSpPr>
          <p:cNvPr id="10" name="Text Placeholder 9">
            <a:extLst>
              <a:ext uri="{FF2B5EF4-FFF2-40B4-BE49-F238E27FC236}">
                <a16:creationId xmlns:a16="http://schemas.microsoft.com/office/drawing/2014/main" xmlns="" id="{B8A0FDAA-9F8F-A345-AFF0-58769C2315F8}"/>
              </a:ext>
            </a:extLst>
          </p:cNvPr>
          <p:cNvSpPr>
            <a:spLocks noGrp="1"/>
          </p:cNvSpPr>
          <p:nvPr>
            <p:ph type="body" sz="quarter" idx="17"/>
          </p:nvPr>
        </p:nvSpPr>
        <p:spPr/>
        <p:txBody>
          <a:bodyPr/>
          <a:lstStyle/>
          <a:p>
            <a:endParaRPr lang="en-US" dirty="0"/>
          </a:p>
        </p:txBody>
      </p:sp>
      <p:sp>
        <p:nvSpPr>
          <p:cNvPr id="11" name="Text Placeholder 10">
            <a:extLst>
              <a:ext uri="{FF2B5EF4-FFF2-40B4-BE49-F238E27FC236}">
                <a16:creationId xmlns:a16="http://schemas.microsoft.com/office/drawing/2014/main" xmlns="" id="{5B6F52F0-BDAE-5443-83C4-4C74F7A2D233}"/>
              </a:ext>
            </a:extLst>
          </p:cNvPr>
          <p:cNvSpPr>
            <a:spLocks noGrp="1"/>
          </p:cNvSpPr>
          <p:nvPr>
            <p:ph type="body" sz="quarter" idx="18"/>
          </p:nvPr>
        </p:nvSpPr>
        <p:spPr/>
        <p:txBody>
          <a:bodyPr/>
          <a:lstStyle/>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Upload files and folders</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Create files and folders</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View files</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Download</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Share files</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Search</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Comments</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Mark as favorite</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Document transformations</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Managing rules</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endParaRPr lang="en-US" dirty="0" smtClean="0"/>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endParaRPr lang="en-US" dirty="0" smtClean="0"/>
          </a:p>
          <a:p>
            <a:pPr marL="342900" indent="-342900">
              <a:lnSpc>
                <a:spcPct val="100000"/>
              </a:lnSpc>
              <a:spcBef>
                <a:spcPts val="0"/>
              </a:spcBef>
              <a:buFont typeface="Wingdings" charset="2"/>
              <a:buChar char="ü"/>
            </a:pPr>
            <a:endParaRPr lang="en-US" dirty="0"/>
          </a:p>
        </p:txBody>
      </p:sp>
    </p:spTree>
    <p:extLst>
      <p:ext uri="{BB962C8B-B14F-4D97-AF65-F5344CB8AC3E}">
        <p14:creationId xmlns:p14="http://schemas.microsoft.com/office/powerpoint/2010/main" val="177373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F9D4998-ED16-2945-AD02-1349F016EFC3}"/>
              </a:ext>
            </a:extLst>
          </p:cNvPr>
          <p:cNvSpPr>
            <a:spLocks noGrp="1"/>
          </p:cNvSpPr>
          <p:nvPr>
            <p:ph type="ftr" sz="quarter" idx="19"/>
          </p:nvPr>
        </p:nvSpPr>
        <p:spPr>
          <a:xfrm>
            <a:off x="746730" y="6356350"/>
            <a:ext cx="4114800" cy="365125"/>
          </a:xfrm>
        </p:spPr>
        <p:txBody>
          <a:bodyPr/>
          <a:lstStyle/>
          <a:p>
            <a:r>
              <a:rPr lang="en-US"/>
              <a:t>© 2018 Ness Digital Engineering</a:t>
            </a:r>
            <a:endParaRPr lang="en-US" dirty="0"/>
          </a:p>
        </p:txBody>
      </p:sp>
      <p:sp>
        <p:nvSpPr>
          <p:cNvPr id="3" name="Slide Number Placeholder 2">
            <a:extLst>
              <a:ext uri="{FF2B5EF4-FFF2-40B4-BE49-F238E27FC236}">
                <a16:creationId xmlns:a16="http://schemas.microsoft.com/office/drawing/2014/main" xmlns="" id="{25A8E589-ECD0-6548-8FED-8C35D1274574}"/>
              </a:ext>
            </a:extLst>
          </p:cNvPr>
          <p:cNvSpPr>
            <a:spLocks noGrp="1"/>
          </p:cNvSpPr>
          <p:nvPr>
            <p:ph type="sldNum" sz="quarter" idx="20"/>
          </p:nvPr>
        </p:nvSpPr>
        <p:spPr>
          <a:xfrm>
            <a:off x="407988" y="6356350"/>
            <a:ext cx="314400" cy="365125"/>
          </a:xfrm>
        </p:spPr>
        <p:txBody>
          <a:bodyPr/>
          <a:lstStyle/>
          <a:p>
            <a:fld id="{A61A86B5-C074-464F-A43E-FE02B190C4C2}" type="slidenum">
              <a:rPr lang="en-US" smtClean="0"/>
              <a:pPr/>
              <a:t>7</a:t>
            </a:fld>
            <a:endParaRPr lang="en-US"/>
          </a:p>
        </p:txBody>
      </p:sp>
      <p:sp>
        <p:nvSpPr>
          <p:cNvPr id="9" name="Title 8">
            <a:extLst>
              <a:ext uri="{FF2B5EF4-FFF2-40B4-BE49-F238E27FC236}">
                <a16:creationId xmlns:a16="http://schemas.microsoft.com/office/drawing/2014/main" xmlns="" id="{549C4018-34C2-EF4C-B203-3D0050341031}"/>
              </a:ext>
            </a:extLst>
          </p:cNvPr>
          <p:cNvSpPr>
            <a:spLocks noGrp="1"/>
          </p:cNvSpPr>
          <p:nvPr>
            <p:ph type="title"/>
          </p:nvPr>
        </p:nvSpPr>
        <p:spPr/>
        <p:txBody>
          <a:bodyPr/>
          <a:lstStyle/>
          <a:p>
            <a:r>
              <a:rPr lang="en-US" dirty="0" smtClean="0"/>
              <a:t>Customizable</a:t>
            </a:r>
            <a:endParaRPr lang="en-US" dirty="0"/>
          </a:p>
        </p:txBody>
      </p:sp>
      <p:sp>
        <p:nvSpPr>
          <p:cNvPr id="10" name="Text Placeholder 9">
            <a:extLst>
              <a:ext uri="{FF2B5EF4-FFF2-40B4-BE49-F238E27FC236}">
                <a16:creationId xmlns:a16="http://schemas.microsoft.com/office/drawing/2014/main" xmlns="" id="{B8A0FDAA-9F8F-A345-AFF0-58769C2315F8}"/>
              </a:ext>
            </a:extLst>
          </p:cNvPr>
          <p:cNvSpPr>
            <a:spLocks noGrp="1"/>
          </p:cNvSpPr>
          <p:nvPr>
            <p:ph type="body" sz="quarter" idx="17"/>
          </p:nvPr>
        </p:nvSpPr>
        <p:spPr/>
        <p:txBody>
          <a:bodyPr/>
          <a:lstStyle/>
          <a:p>
            <a:endParaRPr lang="en-US" dirty="0"/>
          </a:p>
        </p:txBody>
      </p:sp>
      <p:sp>
        <p:nvSpPr>
          <p:cNvPr id="11" name="Text Placeholder 10">
            <a:extLst>
              <a:ext uri="{FF2B5EF4-FFF2-40B4-BE49-F238E27FC236}">
                <a16:creationId xmlns:a16="http://schemas.microsoft.com/office/drawing/2014/main" xmlns="" id="{5B6F52F0-BDAE-5443-83C4-4C74F7A2D233}"/>
              </a:ext>
            </a:extLst>
          </p:cNvPr>
          <p:cNvSpPr>
            <a:spLocks noGrp="1"/>
          </p:cNvSpPr>
          <p:nvPr>
            <p:ph type="body" sz="quarter" idx="18"/>
          </p:nvPr>
        </p:nvSpPr>
        <p:spPr/>
        <p:txBody>
          <a:bodyPr/>
          <a:lstStyle/>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Dashboards</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r>
              <a:rPr lang="en-US" dirty="0" smtClean="0"/>
              <a:t>User profile</a:t>
            </a:r>
          </a:p>
          <a:p>
            <a:pPr marL="342900" marR="0" lvl="0" indent="-342900" defTabSz="914400" eaLnBrk="1" fontAlgn="auto" latinLnBrk="0" hangingPunct="1">
              <a:lnSpc>
                <a:spcPct val="100000"/>
              </a:lnSpc>
              <a:spcBef>
                <a:spcPts val="0"/>
              </a:spcBef>
              <a:spcAft>
                <a:spcPts val="0"/>
              </a:spcAft>
              <a:buClrTx/>
              <a:buSzTx/>
              <a:buFont typeface="Wingdings" charset="2"/>
              <a:buChar char="ü"/>
              <a:tabLst/>
              <a:defRPr/>
            </a:pPr>
            <a:endParaRPr lang="en-US" dirty="0" smtClean="0"/>
          </a:p>
          <a:p>
            <a:pPr marL="342900" indent="-342900">
              <a:lnSpc>
                <a:spcPct val="100000"/>
              </a:lnSpc>
              <a:spcBef>
                <a:spcPts val="0"/>
              </a:spcBef>
              <a:buFont typeface="Wingdings" charset="2"/>
              <a:buChar char="ü"/>
            </a:pPr>
            <a:endParaRPr lang="en-US" dirty="0"/>
          </a:p>
        </p:txBody>
      </p:sp>
    </p:spTree>
    <p:extLst>
      <p:ext uri="{BB962C8B-B14F-4D97-AF65-F5344CB8AC3E}">
        <p14:creationId xmlns:p14="http://schemas.microsoft.com/office/powerpoint/2010/main" val="680209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5A10879-83B2-4A7A-BA9D-F61F5F7E1726}"/>
              </a:ext>
            </a:extLst>
          </p:cNvPr>
          <p:cNvSpPr>
            <a:spLocks noGrp="1"/>
          </p:cNvSpPr>
          <p:nvPr>
            <p:ph type="body" sz="quarter" idx="10"/>
          </p:nvPr>
        </p:nvSpPr>
        <p:spPr/>
        <p:txBody>
          <a:bodyPr/>
          <a:lstStyle/>
          <a:p>
            <a:r>
              <a:rPr lang="en-IN" dirty="0" smtClean="0"/>
              <a:t>email</a:t>
            </a:r>
            <a:endParaRPr lang="en-IN" dirty="0"/>
          </a:p>
        </p:txBody>
      </p:sp>
      <p:sp>
        <p:nvSpPr>
          <p:cNvPr id="3" name="Text Placeholder 2">
            <a:extLst>
              <a:ext uri="{FF2B5EF4-FFF2-40B4-BE49-F238E27FC236}">
                <a16:creationId xmlns:a16="http://schemas.microsoft.com/office/drawing/2014/main" xmlns="" id="{178266DC-B633-4BAD-8D8E-DF57A4EDCBA9}"/>
              </a:ext>
            </a:extLst>
          </p:cNvPr>
          <p:cNvSpPr>
            <a:spLocks noGrp="1"/>
          </p:cNvSpPr>
          <p:nvPr>
            <p:ph type="body" sz="quarter" idx="13"/>
          </p:nvPr>
        </p:nvSpPr>
        <p:spPr/>
        <p:txBody>
          <a:bodyPr/>
          <a:lstStyle/>
          <a:p>
            <a:endParaRPr lang="en-IN" dirty="0"/>
          </a:p>
        </p:txBody>
      </p:sp>
      <p:sp>
        <p:nvSpPr>
          <p:cNvPr id="4" name="Text Placeholder 3">
            <a:extLst>
              <a:ext uri="{FF2B5EF4-FFF2-40B4-BE49-F238E27FC236}">
                <a16:creationId xmlns:a16="http://schemas.microsoft.com/office/drawing/2014/main" xmlns="" id="{04BF6CE0-1089-4C34-8B53-67F05DCA5FB6}"/>
              </a:ext>
            </a:extLst>
          </p:cNvPr>
          <p:cNvSpPr>
            <a:spLocks noGrp="1"/>
          </p:cNvSpPr>
          <p:nvPr>
            <p:ph type="body" sz="quarter" idx="14"/>
          </p:nvPr>
        </p:nvSpPr>
        <p:spPr/>
        <p:txBody>
          <a:bodyPr/>
          <a:lstStyle/>
          <a:p>
            <a:endParaRPr lang="en-IN"/>
          </a:p>
        </p:txBody>
      </p:sp>
    </p:spTree>
    <p:extLst>
      <p:ext uri="{BB962C8B-B14F-4D97-AF65-F5344CB8AC3E}">
        <p14:creationId xmlns:p14="http://schemas.microsoft.com/office/powerpoint/2010/main" val="63097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ess Digital Engineering">
  <a:themeElements>
    <a:clrScheme name="Custom 4">
      <a:dk1>
        <a:srgbClr val="131313"/>
      </a:dk1>
      <a:lt1>
        <a:srgbClr val="FFFFFF"/>
      </a:lt1>
      <a:dk2>
        <a:srgbClr val="0828CC"/>
      </a:dk2>
      <a:lt2>
        <a:srgbClr val="EDEDED"/>
      </a:lt2>
      <a:accent1>
        <a:srgbClr val="5FD2FA"/>
      </a:accent1>
      <a:accent2>
        <a:srgbClr val="00EFB2"/>
      </a:accent2>
      <a:accent3>
        <a:srgbClr val="F5B940"/>
      </a:accent3>
      <a:accent4>
        <a:srgbClr val="EE7C67"/>
      </a:accent4>
      <a:accent5>
        <a:srgbClr val="052CC1"/>
      </a:accent5>
      <a:accent6>
        <a:srgbClr val="020723"/>
      </a:accent6>
      <a:hlink>
        <a:srgbClr val="47A0BB"/>
      </a:hlink>
      <a:folHlink>
        <a:srgbClr val="47A0B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360000" tIns="360000" rIns="270000" bIns="270000"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spcBef>
            <a:spcPts val="1000"/>
          </a:spcBef>
          <a:defRPr sz="1400" dirty="0" err="1" smtClean="0">
            <a:solidFill>
              <a:srgbClr val="212338"/>
            </a:solidFill>
          </a:defRPr>
        </a:defPPr>
      </a:lstStyle>
    </a:txDef>
  </a:objectDefaults>
  <a:extraClrSchemeLst/>
  <a:extLst>
    <a:ext uri="{05A4C25C-085E-4340-85A3-A5531E510DB2}">
      <thm15:themeFamily xmlns:thm15="http://schemas.microsoft.com/office/thememl/2012/main" name="Presentation2" id="{BAE40CAA-F06C-4055-ACCE-6723040E2A3F}" vid="{97434D42-2507-4C4A-B68F-C205D8754C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4BDBB297665D4CB69097A7F1EF405F" ma:contentTypeVersion="5" ma:contentTypeDescription="Create a new document." ma:contentTypeScope="" ma:versionID="931c40174188018291dc491a9b19f1cc">
  <xsd:schema xmlns:xsd="http://www.w3.org/2001/XMLSchema" xmlns:xs="http://www.w3.org/2001/XMLSchema" xmlns:p="http://schemas.microsoft.com/office/2006/metadata/properties" xmlns:ns1="http://schemas.microsoft.com/sharepoint/v3" xmlns:ns2="3bf3714b-fd53-4dad-8b19-17bfee589f3f" xmlns:ns3="5dee14f0-14d6-4cd9-81d3-83937e0fabe7" targetNamespace="http://schemas.microsoft.com/office/2006/metadata/properties" ma:root="true" ma:fieldsID="e70636b26b0c3938486f06d80c710833" ns1:_="" ns2:_="" ns3:_="">
    <xsd:import namespace="http://schemas.microsoft.com/sharepoint/v3"/>
    <xsd:import namespace="3bf3714b-fd53-4dad-8b19-17bfee589f3f"/>
    <xsd:import namespace="5dee14f0-14d6-4cd9-81d3-83937e0fabe7"/>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bf3714b-fd53-4dad-8b19-17bfee589f3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dee14f0-14d6-4cd9-81d3-83937e0fabe7"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D085F49E-C1C5-45A2-915B-9E1BCC00BECC}">
  <ds:schemaRefs>
    <ds:schemaRef ds:uri="http://schemas.microsoft.com/sharepoint/v3/contenttype/forms"/>
  </ds:schemaRefs>
</ds:datastoreItem>
</file>

<file path=customXml/itemProps2.xml><?xml version="1.0" encoding="utf-8"?>
<ds:datastoreItem xmlns:ds="http://schemas.openxmlformats.org/officeDocument/2006/customXml" ds:itemID="{381A741D-7FF7-4FF5-BD4E-F26EC6C996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bf3714b-fd53-4dad-8b19-17bfee589f3f"/>
    <ds:schemaRef ds:uri="5dee14f0-14d6-4cd9-81d3-83937e0fab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57B443-166E-4E84-9F35-4165BACD7FC4}">
  <ds:schemaRefs>
    <ds:schemaRef ds:uri="5dee14f0-14d6-4cd9-81d3-83937e0fabe7"/>
    <ds:schemaRef ds:uri="3bf3714b-fd53-4dad-8b19-17bfee589f3f"/>
    <ds:schemaRef ds:uri="http://purl.org/dc/dcmitype/"/>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purl.org/dc/terms/"/>
  </ds:schemaRefs>
</ds:datastoreItem>
</file>

<file path=docProps/app.xml><?xml version="1.0" encoding="utf-8"?>
<Properties xmlns="http://schemas.openxmlformats.org/officeDocument/2006/extended-properties" xmlns:vt="http://schemas.openxmlformats.org/officeDocument/2006/docPropsVTypes">
  <Template>alfresco-demo</Template>
  <TotalTime>745</TotalTime>
  <Words>147</Words>
  <Application>Microsoft Macintosh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Wingdings</vt:lpstr>
      <vt:lpstr>Arial</vt:lpstr>
      <vt:lpstr>Calibri</vt:lpstr>
      <vt:lpstr>Ness Digital Engineering</vt:lpstr>
      <vt:lpstr>PowerPoint Presentation</vt:lpstr>
      <vt:lpstr>PowerPoint Presentation</vt:lpstr>
      <vt:lpstr>Sales Knowledge Management tool</vt:lpstr>
      <vt:lpstr>All content in one place</vt:lpstr>
      <vt:lpstr>Organizing content</vt:lpstr>
      <vt:lpstr>Working with content</vt:lpstr>
      <vt:lpstr>Customizable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guidance</dc:title>
  <dc:creator>Adina Parpalita</dc:creator>
  <cp:lastModifiedBy>Adina Parpalita</cp:lastModifiedBy>
  <cp:revision>8</cp:revision>
  <cp:lastPrinted>2018-03-29T11:31:14Z</cp:lastPrinted>
  <dcterms:created xsi:type="dcterms:W3CDTF">2018-12-12T20:54:29Z</dcterms:created>
  <dcterms:modified xsi:type="dcterms:W3CDTF">2018-12-13T09:20:02Z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0x010100BC4BDBB297665D4CB69097A7F1EF405F</vt:lpwstr>
  </property>
</Properties>
</file>