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R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157"/>
    <p:restoredTop sz="94667"/>
  </p:normalViewPr>
  <p:slideViewPr>
    <p:cSldViewPr snapToGrid="0" snapToObjects="1">
      <p:cViewPr varScale="1">
        <p:scale>
          <a:sx n="27" d="100"/>
          <a:sy n="27" d="100"/>
        </p:scale>
        <p:origin x="208" y="42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A2D3F-FD20-0848-945A-F722D3F02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A6CA4-7ED6-4A4C-A95A-F11D6685A7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76BB65-D78A-D04F-9984-66816570E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2917-36B2-6E4F-AA8E-83A0D69E107F}" type="datetimeFigureOut">
              <a:rPr lang="en-RO" smtClean="0"/>
              <a:t>25/11/2020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367979-C256-C546-8AFD-985FAB5DA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3F0608-9771-6D49-B462-B7E0B8EB5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E11-5FC1-064F-ACCD-3CAD4455BDD7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431774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FC6DD8-CF6A-1A4F-B969-14B4FC136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576A4-BADE-7144-B0F1-9F7A9E8ED2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F9D5A3-64C7-0D4F-A66E-DFB803A872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2917-36B2-6E4F-AA8E-83A0D69E107F}" type="datetimeFigureOut">
              <a:rPr lang="en-RO" smtClean="0"/>
              <a:t>25/11/2020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036547-73FC-064F-91F7-9842986A3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F106CC-2112-C147-84B4-E56F8E2E9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E11-5FC1-064F-ACCD-3CAD4455BDD7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94656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CF6C9-6D0E-BE4B-B652-1134C57090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91E9E4-E455-A74D-ACD2-23AF4998D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589F1B-02DA-7B45-9FA0-2E039EF10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2917-36B2-6E4F-AA8E-83A0D69E107F}" type="datetimeFigureOut">
              <a:rPr lang="en-RO" smtClean="0"/>
              <a:t>25/11/2020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25CAC2-7E39-8C4E-A6DC-231B9C158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17C27-AE91-1448-9A72-64D4E6B4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E11-5FC1-064F-ACCD-3CAD4455BDD7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6507005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3651A-5FA2-CD4A-9761-308F55C22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598A5-EBA3-524C-9FD2-AFA6C2FC5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233307-0798-8645-9B0F-BCB491526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2917-36B2-6E4F-AA8E-83A0D69E107F}" type="datetimeFigureOut">
              <a:rPr lang="en-RO" smtClean="0"/>
              <a:t>25/11/2020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0E608-0ACD-F548-9C7E-C89D1FDAE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39C8C-FD06-044A-87EE-C8C4A173D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E11-5FC1-064F-ACCD-3CAD4455BDD7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246359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87A62-D448-AB44-9990-68355C3A2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A84A17-4C7D-AB43-8846-7F9D47B13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D85CB-A1A7-F94D-8599-E524FCCF0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2917-36B2-6E4F-AA8E-83A0D69E107F}" type="datetimeFigureOut">
              <a:rPr lang="en-RO" smtClean="0"/>
              <a:t>25/11/2020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97BA-01EB-CD41-A94F-96E3315E4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38D8CD-CCEE-1F4C-A4CB-D5E657960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E11-5FC1-064F-ACCD-3CAD4455BDD7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954283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1A60-DA33-C341-8182-2F6FDD0D51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FB979-168C-0E44-AC2C-0728BA1335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A02A56-0530-044F-9812-9692D9C631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E8F097-9CFC-E643-8E7A-C4C269832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2917-36B2-6E4F-AA8E-83A0D69E107F}" type="datetimeFigureOut">
              <a:rPr lang="en-RO" smtClean="0"/>
              <a:t>25/11/2020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C05F2-25F6-A445-A579-0A89FE9F9A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A08D-4D1E-7743-8F4D-1BC81A9D1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E11-5FC1-064F-ACCD-3CAD4455BDD7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779017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DE2EC-EC78-B046-956D-37DBD86F2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6135EF-1083-524A-8829-6E660D2D63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11EBC-D595-3E4E-9F9A-7DCBBC34B2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E0D124-F88A-C846-82FF-188697D3D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F59D48D-6717-C440-8C62-CD0EE0B6BFF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451F3C-94B5-ED43-9FC3-D6C680775F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2917-36B2-6E4F-AA8E-83A0D69E107F}" type="datetimeFigureOut">
              <a:rPr lang="en-RO" smtClean="0"/>
              <a:t>25/11/2020</a:t>
            </a:fld>
            <a:endParaRPr lang="en-R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AEB382B-94B6-0A47-98D5-5FB21D563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F86006-7948-4C42-9386-381F85DA85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E11-5FC1-064F-ACCD-3CAD4455BDD7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4864229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4E7C6-919F-404F-A567-FFDD40C54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620EE5-8B3F-CE4E-8789-A7AFC2E7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2917-36B2-6E4F-AA8E-83A0D69E107F}" type="datetimeFigureOut">
              <a:rPr lang="en-RO" smtClean="0"/>
              <a:t>25/11/2020</a:t>
            </a:fld>
            <a:endParaRPr lang="en-R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8BE326-6D4D-CF4B-BEED-1D9653A7A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D87D47-C2CD-6F42-ACE4-5592953D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E11-5FC1-064F-ACCD-3CAD4455BDD7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274728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1388C-E302-B541-AD4A-26778690D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2917-36B2-6E4F-AA8E-83A0D69E107F}" type="datetimeFigureOut">
              <a:rPr lang="en-RO" smtClean="0"/>
              <a:t>25/11/2020</a:t>
            </a:fld>
            <a:endParaRPr lang="en-R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B6423-0DBE-2046-B5B0-D18825975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F1BE18-5750-0348-8969-FF6B6052F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E11-5FC1-064F-ACCD-3CAD4455BDD7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256120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59321-9FAF-2342-A7B2-A1D7F095A6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2B7DF5-3459-F94D-85E8-32D27477AA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62BC0-FA10-F040-B36D-2FF8011079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88DBD2-4D34-7B49-A169-FAF100971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2917-36B2-6E4F-AA8E-83A0D69E107F}" type="datetimeFigureOut">
              <a:rPr lang="en-RO" smtClean="0"/>
              <a:t>25/11/2020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965413-1097-5C4C-9316-7A44B36B45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01BFE-AF37-B243-BCE3-7A421FC0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E11-5FC1-064F-ACCD-3CAD4455BDD7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42159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0ADC-E91D-674F-958D-8D728816A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63EEE7-4CE4-CD4A-9B26-E27F72216F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R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25A4EF-82F0-1F44-B3D9-50AEC87BF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4F9DA-AE76-B54A-9CD5-C7A3A7039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92917-36B2-6E4F-AA8E-83A0D69E107F}" type="datetimeFigureOut">
              <a:rPr lang="en-RO" smtClean="0"/>
              <a:t>25/11/2020</a:t>
            </a:fld>
            <a:endParaRPr lang="en-R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4C2AD-0988-EC4F-B9ED-D28D40880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74E81B-53DB-DA45-9538-9FB26F72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CF4E11-5FC1-064F-ACCD-3CAD4455BDD7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1717428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F7820B-602D-B542-A3EE-E06C1A74A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D698E-D64A-B549-A8EA-63403DD0CA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B35006-6D48-B048-9F47-3782217619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092917-36B2-6E4F-AA8E-83A0D69E107F}" type="datetimeFigureOut">
              <a:rPr lang="en-RO" smtClean="0"/>
              <a:t>25/11/2020</a:t>
            </a:fld>
            <a:endParaRPr lang="en-R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522956-1B0A-174E-8C3E-5EF249097F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CD399-BF07-4741-B6B8-44B500ACC6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F4E11-5FC1-064F-ACCD-3CAD4455BDD7}" type="slidenum">
              <a:rPr lang="en-RO" smtClean="0"/>
              <a:t>‹#›</a:t>
            </a:fld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36143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DE4BA-BC4F-5E4B-AE9A-EC70BA76AE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R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E6CAFDB-9362-EB4E-BC45-5C00C58B70D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RO"/>
          </a:p>
        </p:txBody>
      </p:sp>
    </p:spTree>
    <p:extLst>
      <p:ext uri="{BB962C8B-B14F-4D97-AF65-F5344CB8AC3E}">
        <p14:creationId xmlns:p14="http://schemas.microsoft.com/office/powerpoint/2010/main" val="404719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Alexandru Gologan</dc:creator>
  <cp:lastModifiedBy>Alexandru Gologan</cp:lastModifiedBy>
  <cp:revision>1</cp:revision>
  <dcterms:created xsi:type="dcterms:W3CDTF">2020-11-25T12:42:33Z</dcterms:created>
  <dcterms:modified xsi:type="dcterms:W3CDTF">2020-11-25T12:42:49Z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b520d8-df98-444b-9f20-0dd9d08cf98c_Enabled">
    <vt:lpwstr>true</vt:lpwstr>
  </property>
  <property fmtid="{D5CDD505-2E9C-101B-9397-08002B2CF9AE}" pid="3" name="MSIP_Label_ffb520d8-df98-444b-9f20-0dd9d08cf98c_SetDate">
    <vt:lpwstr>2020-11-25T12:42:35Z</vt:lpwstr>
  </property>
  <property fmtid="{D5CDD505-2E9C-101B-9397-08002B2CF9AE}" pid="4" name="MSIP_Label_ffb520d8-df98-444b-9f20-0dd9d08cf98c_Method">
    <vt:lpwstr>Standard</vt:lpwstr>
  </property>
  <property fmtid="{D5CDD505-2E9C-101B-9397-08002B2CF9AE}" pid="5" name="MSIP_Label_ffb520d8-df98-444b-9f20-0dd9d08cf98c_Name">
    <vt:lpwstr>ffb520d8-df98-444b-9f20-0dd9d08cf98c</vt:lpwstr>
  </property>
  <property fmtid="{D5CDD505-2E9C-101B-9397-08002B2CF9AE}" pid="6" name="MSIP_Label_ffb520d8-df98-444b-9f20-0dd9d08cf98c_SiteId">
    <vt:lpwstr>65bc0b3b-7ca2-488c-ba9c-b1bebdd49af6</vt:lpwstr>
  </property>
  <property fmtid="{D5CDD505-2E9C-101B-9397-08002B2CF9AE}" pid="7" name="MSIP_Label_ffb520d8-df98-444b-9f20-0dd9d08cf98c_ActionId">
    <vt:lpwstr>3f59959b-9dd9-475e-aef0-c948cbc339eb</vt:lpwstr>
  </property>
  <property fmtid="{D5CDD505-2E9C-101B-9397-08002B2CF9AE}" pid="8" name="MSIP_Label_ffb520d8-df98-444b-9f20-0dd9d08cf98c_ContentBits">
    <vt:lpwstr>0</vt:lpwstr>
  </property>
</Properties>
</file>