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E709-6952-614E-8462-EC7A6C2F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B490-0DA9-A44D-A989-CC3B1F248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D958-AFF5-FE4C-80F8-8F20ECCE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8DF2C-C626-3F4A-AC8F-F042689F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2DEE-E2D0-9840-B4DE-E22F46C2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7050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E66-FD0D-6B48-B336-8F0C9F7C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6AAD-34FD-7243-9183-8F9D3211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51F0-46B0-1A45-8472-0BDD2ECA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64A4-BBA6-B440-8769-F509311C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F4FE-4561-7143-8062-76A1ED8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4715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18B7F-3979-CB4A-B480-259FDBF73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EFF8-CAFB-CD4B-A6C1-D2C6EBD9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F5C5-882A-6741-992D-FFDDBCCF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6CAD-F709-9549-9EB6-E3E7C1D6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E6EF-B7E4-684E-95BE-28D5EB10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28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FABF-7EB3-454F-8B3C-4F95B235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963A-FE07-4A40-BDE5-804A8A83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20C5-5A4B-1845-8D6B-641D458C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F692-3357-7C4E-BEAA-8B2440D1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DBB8-2D95-8648-B1FC-5A986FA7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9689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348E-7766-1E41-9872-ED5BA10D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58CAE-16D5-9D4C-9A78-D0CD4138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F9E2-6A6D-8C49-834E-B8168547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F4EE-53FF-3249-9660-C8355527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29BD-DF51-0D41-84CD-410C0E68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4470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8B7B-B46A-9044-A18E-50A6B07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0D0E-F3C4-EA4E-88D5-BAB856B11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BD46-7226-7A44-8B14-416ACC3E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574E-7E4F-EF4C-991E-3BE9AEA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D0D0-D7C8-8F4A-9C61-8B1A4646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4F472-B463-D14C-9517-E5385C80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0146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AFF7-8700-9F48-AE2C-A77AE226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0033-94BE-6749-80A2-D961B128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ECA69-0CA2-2E4D-B79E-3A567097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B7319-853A-AD40-852A-6013F06B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833A6-9929-3E4D-BE14-A86D91CA3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748F0-9A44-6A40-9CA6-BEF2C025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A6F1F-8591-0A49-89BA-BE8CB2AB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8B470-5BB0-F949-B91B-5D346DDF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755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4CC-E2E3-6B49-AE4D-B974064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BD3A7-936C-AF48-BF12-B47DD3FC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BE61-9D8A-F94C-B193-54D03043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80848-1F7E-124D-A516-AD534AE1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9517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35BAC-C355-A24E-A3EA-7C1299C9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C7E33-F22F-CA48-8AB2-F2364677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B98E3-58CE-9848-89E0-8D37BEE4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939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63BE-45FC-2441-8ECE-8414A813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3D69-F8BC-9F45-B6F5-19098627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3B0C8-9FE2-5E45-B6B8-0C314A02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58BE-25E7-EC42-A2FF-FC3E1AA5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112C3-B6FF-DF45-B69C-B4256DB9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7C3CC-9FB9-F746-B9DF-B4D7CBA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1745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497A-6F39-E14B-AD8C-B5886325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A5029-24A9-B14D-9696-9A808B83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6BF9F-347E-7742-BA4E-AF6765D7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508E-4358-5B4F-8E80-64E692C6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1AD4-65FC-E441-BCA9-248026E8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E38F-255F-B04E-B32B-A7115515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556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67564-F840-EB43-AB33-FAD31136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FECB-3AFA-A246-8AFA-06C399B3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421-5E1F-0C47-B4E1-990251A8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4C6B-10FC-5F40-AD9F-51129B39AEB7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7DE8-CEB1-0749-B79A-7A855616D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F38A-C0C3-D747-B4D3-9C136C28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95A0-6E19-0F44-9FBE-69965728F79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419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C31B-BC89-9D4C-AB6A-B293B4DC6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0A8FE-FEEA-5C42-8F0C-213EB192A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06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 Baincescu</dc:creator>
  <cp:lastModifiedBy>Florin Baincescu</cp:lastModifiedBy>
  <cp:revision>1</cp:revision>
  <dcterms:created xsi:type="dcterms:W3CDTF">2020-11-20T08:54:50Z</dcterms:created>
  <dcterms:modified xsi:type="dcterms:W3CDTF">2020-11-20T08:55:26Z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b520d8-df98-444b-9f20-0dd9d08cf98c_Enabled">
    <vt:lpwstr>true</vt:lpwstr>
  </property>
  <property fmtid="{D5CDD505-2E9C-101B-9397-08002B2CF9AE}" pid="3" name="MSIP_Label_ffb520d8-df98-444b-9f20-0dd9d08cf98c_SetDate">
    <vt:lpwstr>2020-11-20T08:54:53Z</vt:lpwstr>
  </property>
  <property fmtid="{D5CDD505-2E9C-101B-9397-08002B2CF9AE}" pid="4" name="MSIP_Label_ffb520d8-df98-444b-9f20-0dd9d08cf98c_Method">
    <vt:lpwstr>Standard</vt:lpwstr>
  </property>
  <property fmtid="{D5CDD505-2E9C-101B-9397-08002B2CF9AE}" pid="5" name="MSIP_Label_ffb520d8-df98-444b-9f20-0dd9d08cf98c_Name">
    <vt:lpwstr>ffb520d8-df98-444b-9f20-0dd9d08cf98c</vt:lpwstr>
  </property>
  <property fmtid="{D5CDD505-2E9C-101B-9397-08002B2CF9AE}" pid="6" name="MSIP_Label_ffb520d8-df98-444b-9f20-0dd9d08cf98c_SiteId">
    <vt:lpwstr>65bc0b3b-7ca2-488c-ba9c-b1bebdd49af6</vt:lpwstr>
  </property>
  <property fmtid="{D5CDD505-2E9C-101B-9397-08002B2CF9AE}" pid="7" name="MSIP_Label_ffb520d8-df98-444b-9f20-0dd9d08cf98c_ActionId">
    <vt:lpwstr>6fe8d7d4-b1b3-416c-9019-87c89843ad31</vt:lpwstr>
  </property>
  <property fmtid="{D5CDD505-2E9C-101B-9397-08002B2CF9AE}" pid="8" name="MSIP_Label_ffb520d8-df98-444b-9f20-0dd9d08cf98c_ContentBits">
    <vt:lpwstr>0</vt:lpwstr>
  </property>
</Properties>
</file>