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595B-F011-B44D-AE79-07A7FD75E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01600-B426-DC4C-9491-D7E7A3D02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et </a:t>
            </a:r>
            <a:r>
              <a:rPr lang="en-US" dirty="0" err="1"/>
              <a:t>natum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ubique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ad </a:t>
            </a:r>
            <a:r>
              <a:rPr lang="en-US" dirty="0" err="1"/>
              <a:t>possit</a:t>
            </a:r>
            <a:r>
              <a:rPr lang="en-US" dirty="0"/>
              <a:t> </a:t>
            </a:r>
            <a:r>
              <a:rPr lang="en-US" dirty="0" err="1"/>
              <a:t>alterum</a:t>
            </a:r>
            <a:r>
              <a:rPr lang="en-US" dirty="0"/>
              <a:t> vim,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malis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utamur</a:t>
            </a:r>
            <a:r>
              <a:rPr lang="en-US" dirty="0"/>
              <a:t> </a:t>
            </a:r>
            <a:r>
              <a:rPr lang="en-US" dirty="0" err="1"/>
              <a:t>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4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679B-1D87-A943-B56B-06A4BA26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title1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907A-B590-2A4D-9AD7-916ABBFB14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rimis</a:t>
            </a:r>
            <a:r>
              <a:rPr lang="en-US" dirty="0"/>
              <a:t> </a:t>
            </a:r>
            <a:r>
              <a:rPr lang="en-US" dirty="0" err="1"/>
              <a:t>dolorem</a:t>
            </a:r>
            <a:r>
              <a:rPr lang="en-US" dirty="0"/>
              <a:t> mandamus qui ex, </a:t>
            </a:r>
            <a:r>
              <a:rPr lang="en-US" dirty="0" err="1"/>
              <a:t>postea</a:t>
            </a:r>
            <a:r>
              <a:rPr lang="en-US" dirty="0"/>
              <a:t> </a:t>
            </a:r>
            <a:r>
              <a:rPr lang="en-US" dirty="0" err="1"/>
              <a:t>iuvaret</a:t>
            </a:r>
            <a:r>
              <a:rPr lang="en-US" dirty="0"/>
              <a:t> </a:t>
            </a:r>
            <a:r>
              <a:rPr lang="en-US" dirty="0" err="1"/>
              <a:t>deseruisse</a:t>
            </a:r>
            <a:r>
              <a:rPr lang="en-US" dirty="0"/>
              <a:t> </a:t>
            </a:r>
            <a:r>
              <a:rPr lang="en-US" dirty="0" err="1"/>
              <a:t>vix</a:t>
            </a:r>
            <a:r>
              <a:rPr lang="en-US" dirty="0"/>
              <a:t> ne. Cu </a:t>
            </a:r>
            <a:r>
              <a:rPr lang="en-US" dirty="0" err="1"/>
              <a:t>fabellas</a:t>
            </a:r>
            <a:r>
              <a:rPr lang="en-US" dirty="0"/>
              <a:t> </a:t>
            </a:r>
            <a:r>
              <a:rPr lang="en-US" dirty="0" err="1"/>
              <a:t>persequeris</a:t>
            </a:r>
            <a:r>
              <a:rPr lang="en-US" dirty="0"/>
              <a:t> sea, </a:t>
            </a:r>
            <a:r>
              <a:rPr lang="en-US" dirty="0" err="1"/>
              <a:t>dissentias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reprehendunt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inermis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illud</a:t>
            </a:r>
            <a:r>
              <a:rPr lang="en-US" dirty="0"/>
              <a:t> </a:t>
            </a:r>
            <a:r>
              <a:rPr lang="en-US" dirty="0" err="1"/>
              <a:t>decore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ne </a:t>
            </a:r>
            <a:r>
              <a:rPr lang="en-US" dirty="0" err="1"/>
              <a:t>eam</a:t>
            </a:r>
            <a:r>
              <a:rPr lang="en-US" dirty="0"/>
              <a:t> case </a:t>
            </a:r>
            <a:r>
              <a:rPr lang="en-US" dirty="0" err="1"/>
              <a:t>accommodare</a:t>
            </a:r>
            <a:r>
              <a:rPr lang="en-US" dirty="0"/>
              <a:t>, </a:t>
            </a:r>
            <a:r>
              <a:rPr lang="en-US" dirty="0" err="1"/>
              <a:t>natum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at. Mel an </a:t>
            </a:r>
            <a:r>
              <a:rPr lang="en-US" dirty="0" err="1"/>
              <a:t>ignota</a:t>
            </a:r>
            <a:r>
              <a:rPr lang="en-US" dirty="0"/>
              <a:t> </a:t>
            </a:r>
            <a:r>
              <a:rPr lang="en-US" dirty="0" err="1"/>
              <a:t>veritus</a:t>
            </a:r>
            <a:r>
              <a:rPr lang="en-US" dirty="0"/>
              <a:t> </a:t>
            </a:r>
            <a:r>
              <a:rPr lang="en-US" dirty="0" err="1"/>
              <a:t>suavitate</a:t>
            </a:r>
            <a:r>
              <a:rPr lang="en-US" dirty="0"/>
              <a:t>, partem </a:t>
            </a:r>
            <a:r>
              <a:rPr lang="en-US" dirty="0" err="1"/>
              <a:t>graece</a:t>
            </a:r>
            <a:r>
              <a:rPr lang="en-US" dirty="0"/>
              <a:t> ad sit. Facer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urbanitas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in </a:t>
            </a:r>
            <a:r>
              <a:rPr lang="en-US" dirty="0" err="1"/>
              <a:t>eirmod</a:t>
            </a:r>
            <a:r>
              <a:rPr lang="en-US" dirty="0"/>
              <a:t> option </a:t>
            </a:r>
            <a:r>
              <a:rPr lang="en-US" dirty="0" err="1"/>
              <a:t>aperiri</a:t>
            </a:r>
            <a:r>
              <a:rPr lang="en-US" dirty="0"/>
              <a:t> </a:t>
            </a:r>
            <a:r>
              <a:rPr lang="en-US" dirty="0" err="1"/>
              <a:t>mei.No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libris</a:t>
            </a:r>
            <a:r>
              <a:rPr lang="en-US" dirty="0"/>
              <a:t> </a:t>
            </a:r>
            <a:r>
              <a:rPr lang="en-US" dirty="0" err="1"/>
              <a:t>definitionem</a:t>
            </a:r>
            <a:r>
              <a:rPr lang="en-US" dirty="0"/>
              <a:t>, </a:t>
            </a:r>
            <a:r>
              <a:rPr lang="en-US" dirty="0" err="1"/>
              <a:t>nam</a:t>
            </a:r>
            <a:r>
              <a:rPr lang="en-US" dirty="0"/>
              <a:t> vide </a:t>
            </a:r>
            <a:r>
              <a:rPr lang="en-US" dirty="0" err="1"/>
              <a:t>quaestio</a:t>
            </a:r>
            <a:r>
              <a:rPr lang="en-US" dirty="0"/>
              <a:t> ne. </a:t>
            </a:r>
            <a:r>
              <a:rPr lang="en-US" dirty="0" err="1"/>
              <a:t>Aeterno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 </a:t>
            </a:r>
            <a:r>
              <a:rPr lang="en-US" dirty="0" err="1"/>
              <a:t>contentiones</a:t>
            </a:r>
            <a:r>
              <a:rPr lang="en-US" dirty="0"/>
              <a:t> ex </a:t>
            </a:r>
            <a:r>
              <a:rPr lang="en-US" dirty="0" err="1"/>
              <a:t>eam</a:t>
            </a:r>
            <a:r>
              <a:rPr lang="en-US" dirty="0"/>
              <a:t>. At quo </a:t>
            </a:r>
            <a:r>
              <a:rPr lang="en-US" dirty="0" err="1"/>
              <a:t>scripta</a:t>
            </a:r>
            <a:r>
              <a:rPr lang="en-US" dirty="0"/>
              <a:t> </a:t>
            </a:r>
            <a:r>
              <a:rPr lang="en-US" dirty="0" err="1"/>
              <a:t>democritum</a:t>
            </a:r>
            <a:r>
              <a:rPr lang="en-US" dirty="0"/>
              <a:t>, cum </a:t>
            </a:r>
            <a:r>
              <a:rPr lang="en-US" dirty="0" err="1"/>
              <a:t>iusto</a:t>
            </a:r>
            <a:r>
              <a:rPr lang="en-US" dirty="0"/>
              <a:t> choro </a:t>
            </a:r>
            <a:r>
              <a:rPr lang="en-US" dirty="0" err="1"/>
              <a:t>persius</a:t>
            </a:r>
            <a:r>
              <a:rPr lang="en-US" dirty="0"/>
              <a:t> at, </a:t>
            </a:r>
            <a:r>
              <a:rPr lang="en-US" dirty="0" err="1"/>
              <a:t>mei</a:t>
            </a:r>
            <a:r>
              <a:rPr lang="en-US" dirty="0"/>
              <a:t> </a:t>
            </a:r>
            <a:r>
              <a:rPr lang="en-US" dirty="0" err="1"/>
              <a:t>vocent</a:t>
            </a:r>
            <a:r>
              <a:rPr lang="en-US" dirty="0"/>
              <a:t>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appellantur</a:t>
            </a:r>
            <a:r>
              <a:rPr lang="en-US" dirty="0"/>
              <a:t> </a:t>
            </a:r>
            <a:r>
              <a:rPr lang="en-US" dirty="0" err="1"/>
              <a:t>complectitur</a:t>
            </a:r>
            <a:r>
              <a:rPr lang="en-US" dirty="0"/>
              <a:t> an </a:t>
            </a:r>
            <a:r>
              <a:rPr lang="en-US" dirty="0" err="1"/>
              <a:t>ius</a:t>
            </a:r>
            <a:r>
              <a:rPr lang="en-US" dirty="0"/>
              <a:t>. Id vim </a:t>
            </a:r>
            <a:r>
              <a:rPr lang="en-US" dirty="0" err="1"/>
              <a:t>ludus</a:t>
            </a:r>
            <a:r>
              <a:rPr lang="en-US" dirty="0"/>
              <a:t> </a:t>
            </a:r>
            <a:r>
              <a:rPr lang="en-US" dirty="0" err="1"/>
              <a:t>petentium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07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B181-CD19-4E4D-A3BB-05B6C264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title2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5F8C-8154-E449-B04C-884B62CBC0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fabellas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deseruisse</a:t>
            </a:r>
            <a:r>
              <a:rPr lang="en-US" dirty="0"/>
              <a:t> has,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. In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viderer</a:t>
            </a:r>
            <a:r>
              <a:rPr lang="en-US" dirty="0"/>
              <a:t> </a:t>
            </a:r>
            <a:r>
              <a:rPr lang="en-US" dirty="0" err="1"/>
              <a:t>similique</a:t>
            </a:r>
            <a:r>
              <a:rPr lang="en-US" dirty="0"/>
              <a:t>, stet </a:t>
            </a:r>
            <a:r>
              <a:rPr lang="en-US" dirty="0" err="1"/>
              <a:t>mucius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Vel</a:t>
            </a:r>
            <a:r>
              <a:rPr lang="en-US" dirty="0"/>
              <a:t> ad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diceret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oporteat</a:t>
            </a:r>
            <a:r>
              <a:rPr lang="en-US" dirty="0"/>
              <a:t> </a:t>
            </a:r>
            <a:r>
              <a:rPr lang="en-US" dirty="0" err="1"/>
              <a:t>sapientem</a:t>
            </a:r>
            <a:r>
              <a:rPr lang="en-US" dirty="0"/>
              <a:t> </a:t>
            </a:r>
            <a:r>
              <a:rPr lang="en-US" dirty="0" err="1"/>
              <a:t>gloriatur</a:t>
            </a:r>
            <a:r>
              <a:rPr lang="en-US" dirty="0"/>
              <a:t> quo ea. </a:t>
            </a:r>
            <a:r>
              <a:rPr lang="en-US" dirty="0" err="1"/>
              <a:t>Prompta</a:t>
            </a:r>
            <a:r>
              <a:rPr lang="en-US" dirty="0"/>
              <a:t> </a:t>
            </a:r>
            <a:r>
              <a:rPr lang="en-US" dirty="0" err="1"/>
              <a:t>corrumpit</a:t>
            </a:r>
            <a:r>
              <a:rPr lang="en-US" dirty="0"/>
              <a:t> </a:t>
            </a:r>
            <a:r>
              <a:rPr lang="en-US" dirty="0" err="1"/>
              <a:t>eloquentiam</a:t>
            </a:r>
            <a:r>
              <a:rPr lang="en-US" dirty="0"/>
              <a:t> cum cu, ad sit partem </a:t>
            </a:r>
            <a:r>
              <a:rPr lang="en-US" dirty="0" err="1"/>
              <a:t>cotidieque</a:t>
            </a:r>
            <a:r>
              <a:rPr lang="en-US" dirty="0"/>
              <a:t> </a:t>
            </a:r>
            <a:r>
              <a:rPr lang="en-US" dirty="0" err="1"/>
              <a:t>neglegentur.Ei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explicari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.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propriae</a:t>
            </a:r>
            <a:r>
              <a:rPr lang="en-US" dirty="0"/>
              <a:t> </a:t>
            </a:r>
            <a:r>
              <a:rPr lang="en-US" dirty="0" err="1"/>
              <a:t>intellegat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ne, qui no prima </a:t>
            </a:r>
            <a:r>
              <a:rPr lang="en-US" dirty="0" err="1"/>
              <a:t>aliquip</a:t>
            </a:r>
            <a:r>
              <a:rPr lang="en-US" dirty="0"/>
              <a:t>. </a:t>
            </a:r>
            <a:r>
              <a:rPr lang="en-US" dirty="0" err="1"/>
              <a:t>Esse</a:t>
            </a:r>
            <a:r>
              <a:rPr lang="en-US" dirty="0"/>
              <a:t> prima </a:t>
            </a:r>
            <a:r>
              <a:rPr lang="en-US" dirty="0" err="1"/>
              <a:t>audiam</a:t>
            </a:r>
            <a:r>
              <a:rPr lang="en-US" dirty="0"/>
              <a:t> sit id, </a:t>
            </a:r>
            <a:r>
              <a:rPr lang="en-US" dirty="0" err="1"/>
              <a:t>mel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doming </a:t>
            </a:r>
            <a:r>
              <a:rPr lang="en-US" dirty="0" err="1"/>
              <a:t>mediocrem</a:t>
            </a:r>
            <a:r>
              <a:rPr lang="en-US" dirty="0"/>
              <a:t> ex. </a:t>
            </a:r>
            <a:r>
              <a:rPr lang="en-US" dirty="0" err="1"/>
              <a:t>Omnesque</a:t>
            </a:r>
            <a:r>
              <a:rPr lang="en-US" dirty="0"/>
              <a:t> argumentum </a:t>
            </a:r>
            <a:r>
              <a:rPr lang="en-US" dirty="0" err="1"/>
              <a:t>eloquentiam</a:t>
            </a:r>
            <a:r>
              <a:rPr lang="en-US" dirty="0"/>
              <a:t> vis in.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neglegentur</a:t>
            </a:r>
            <a:r>
              <a:rPr lang="en-US" dirty="0"/>
              <a:t> per ad.</a:t>
            </a:r>
          </a:p>
        </p:txBody>
      </p:sp>
    </p:spTree>
    <p:extLst>
      <p:ext uri="{BB962C8B-B14F-4D97-AF65-F5344CB8AC3E}">
        <p14:creationId xmlns:p14="http://schemas.microsoft.com/office/powerpoint/2010/main" val="18811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4926-AB12-C84D-8F3A-AC2C8DA3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title3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38EC-A1AE-D04A-BAE4-06A2224AFC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Eu</a:t>
            </a:r>
            <a:r>
              <a:rPr lang="en-US" dirty="0"/>
              <a:t> omnium </a:t>
            </a:r>
            <a:r>
              <a:rPr lang="en-US" dirty="0" err="1"/>
              <a:t>fuisset</a:t>
            </a:r>
            <a:r>
              <a:rPr lang="en-US" dirty="0"/>
              <a:t> </a:t>
            </a:r>
            <a:r>
              <a:rPr lang="en-US" dirty="0" err="1"/>
              <a:t>efficiendi</a:t>
            </a:r>
            <a:r>
              <a:rPr lang="en-US" dirty="0"/>
              <a:t> vim. </a:t>
            </a:r>
            <a:r>
              <a:rPr lang="en-US" dirty="0" err="1"/>
              <a:t>Ut</a:t>
            </a:r>
            <a:r>
              <a:rPr lang="en-US" dirty="0"/>
              <a:t> qui </a:t>
            </a:r>
            <a:r>
              <a:rPr lang="en-US" dirty="0" err="1"/>
              <a:t>ponderum</a:t>
            </a:r>
            <a:r>
              <a:rPr lang="en-US" dirty="0"/>
              <a:t> </a:t>
            </a:r>
            <a:r>
              <a:rPr lang="en-US" dirty="0" err="1"/>
              <a:t>iudicabit</a:t>
            </a:r>
            <a:r>
              <a:rPr lang="en-US" dirty="0"/>
              <a:t>, </a:t>
            </a:r>
            <a:r>
              <a:rPr lang="en-US" dirty="0" err="1"/>
              <a:t>ei</a:t>
            </a:r>
            <a:r>
              <a:rPr lang="en-US" dirty="0"/>
              <a:t> pro </a:t>
            </a:r>
            <a:r>
              <a:rPr lang="en-US" dirty="0" err="1"/>
              <a:t>dico</a:t>
            </a:r>
            <a:r>
              <a:rPr lang="en-US" dirty="0"/>
              <a:t> </a:t>
            </a:r>
            <a:r>
              <a:rPr lang="en-US" dirty="0" err="1"/>
              <a:t>saepe</a:t>
            </a:r>
            <a:r>
              <a:rPr lang="en-US" dirty="0"/>
              <a:t>. Duo et lorem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petentium</a:t>
            </a:r>
            <a:r>
              <a:rPr lang="en-US" dirty="0"/>
              <a:t>, corpora </a:t>
            </a:r>
            <a:r>
              <a:rPr lang="en-US" dirty="0" err="1"/>
              <a:t>atomorum</a:t>
            </a:r>
            <a:r>
              <a:rPr lang="en-US" dirty="0"/>
              <a:t> </a:t>
            </a:r>
            <a:r>
              <a:rPr lang="en-US" dirty="0" err="1"/>
              <a:t>contentiones</a:t>
            </a:r>
            <a:r>
              <a:rPr lang="en-US" dirty="0"/>
              <a:t> sea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eam</a:t>
            </a:r>
            <a:r>
              <a:rPr lang="en-US" dirty="0"/>
              <a:t> ipsum </a:t>
            </a:r>
            <a:r>
              <a:rPr lang="en-US" dirty="0" err="1"/>
              <a:t>adipisci</a:t>
            </a:r>
            <a:r>
              <a:rPr lang="en-US" dirty="0"/>
              <a:t> ad. Justo </a:t>
            </a:r>
            <a:r>
              <a:rPr lang="en-US" dirty="0" err="1"/>
              <a:t>idque</a:t>
            </a:r>
            <a:r>
              <a:rPr lang="en-US" dirty="0"/>
              <a:t>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et, ad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affert</a:t>
            </a:r>
            <a:r>
              <a:rPr lang="en-US" dirty="0"/>
              <a:t> </a:t>
            </a:r>
            <a:r>
              <a:rPr lang="en-US" dirty="0" err="1"/>
              <a:t>philosophia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Essent</a:t>
            </a:r>
            <a:r>
              <a:rPr lang="en-US" dirty="0"/>
              <a:t> </a:t>
            </a:r>
            <a:r>
              <a:rPr lang="en-US" dirty="0" err="1"/>
              <a:t>laboramus</a:t>
            </a:r>
            <a:r>
              <a:rPr lang="en-US" dirty="0"/>
              <a:t> cum ea. </a:t>
            </a:r>
            <a:r>
              <a:rPr lang="en-US" dirty="0" err="1"/>
              <a:t>Sed</a:t>
            </a:r>
            <a:r>
              <a:rPr lang="en-US" dirty="0"/>
              <a:t> nihil </a:t>
            </a:r>
            <a:r>
              <a:rPr lang="en-US" dirty="0" err="1"/>
              <a:t>graecis</a:t>
            </a:r>
            <a:r>
              <a:rPr lang="en-US" dirty="0"/>
              <a:t> </a:t>
            </a:r>
            <a:r>
              <a:rPr lang="en-US" dirty="0" err="1"/>
              <a:t>laboramus</a:t>
            </a:r>
            <a:r>
              <a:rPr lang="en-US" dirty="0"/>
              <a:t> no,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accusata</a:t>
            </a:r>
            <a:r>
              <a:rPr lang="en-US" dirty="0"/>
              <a:t> </a:t>
            </a:r>
            <a:r>
              <a:rPr lang="en-US" dirty="0" err="1"/>
              <a:t>qualisque</a:t>
            </a:r>
            <a:r>
              <a:rPr lang="en-US" dirty="0"/>
              <a:t> in cum.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instructior</a:t>
            </a:r>
            <a:r>
              <a:rPr lang="en-US" dirty="0"/>
              <a:t> </a:t>
            </a:r>
            <a:r>
              <a:rPr lang="en-US" dirty="0" err="1"/>
              <a:t>delicatissimi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duo, </a:t>
            </a:r>
            <a:r>
              <a:rPr lang="en-US" dirty="0" err="1"/>
              <a:t>summo</a:t>
            </a:r>
            <a:r>
              <a:rPr lang="en-US" dirty="0"/>
              <a:t> </a:t>
            </a:r>
            <a:r>
              <a:rPr lang="en-US" dirty="0" err="1"/>
              <a:t>iudico</a:t>
            </a:r>
            <a:r>
              <a:rPr lang="en-US" dirty="0"/>
              <a:t> </a:t>
            </a:r>
            <a:r>
              <a:rPr lang="en-US" dirty="0" err="1"/>
              <a:t>philosophia</a:t>
            </a:r>
            <a:r>
              <a:rPr lang="en-US" dirty="0"/>
              <a:t> ex </a:t>
            </a:r>
            <a:r>
              <a:rPr lang="en-US" dirty="0" err="1"/>
              <a:t>eos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779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</TotalTime>
  <Words>302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Testing</vt:lpstr>
      <vt:lpstr>Some title1</vt:lpstr>
      <vt:lpstr>Some title2</vt:lpstr>
      <vt:lpstr>Some title3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Iulia Burca</dc:creator>
  <cp:lastModifiedBy>Iulia Burca</cp:lastModifiedBy>
  <cp:revision>1</cp:revision>
  <dcterms:created xsi:type="dcterms:W3CDTF">2018-02-08T10:25:02Z</dcterms:created>
  <dcterms:modified xsi:type="dcterms:W3CDTF">2018-02-08T10:26:46Z</dcterms:modified>
</cp:coreProperties>
</file>