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4E95-5FA7-A740-B5AC-1D773FAD3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4FDF-BB1E-1249-AE0E-620A45ABE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6D20-5F71-5243-9566-97A5E86F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23FA-424E-A043-921B-4CEF8F45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7CEB-9DAF-7C4B-86BF-598CF228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AF5B-BA37-844D-9138-82B8DB2D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ACB23-5DB1-694D-89DD-EA8CE350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C67A-0046-F04F-B0DA-0B9AD317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D133-8389-DC44-A383-45F23E01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9A71-233C-1449-8D8F-315A9FFD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77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CB737-B6D9-0F44-AA8E-17F0652A5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07BC6-459E-1D4C-B23C-E74B49DEA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2661-DEDA-7743-AF8D-D7E39515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B360-BF7C-C84A-AD9D-E1B19F4F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8694-D3EF-5F4F-A317-68A7B3DE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001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B198-0DB6-414D-842A-1F8724D2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1B73-10AC-4543-AD4C-D1C4AE44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A314-E885-9849-B0C0-4F4DEA51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6950-A080-864C-B9C7-F366775D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44C4-E73E-0C48-8083-0CA29EC5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56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2E72-B979-9E4C-ABC1-9C11A1F5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1E91-58D1-FE4A-B876-BE128362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17CC-28A9-AD49-A921-DE5131D8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02D1-0429-904D-A3CC-31CE461C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3603-2D0E-1B4C-B0BC-C1AE750C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5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E98C-881D-6948-9949-9141C37B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846F-4D81-7C4C-8C6A-E6F26A05F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A73F8-D286-604B-BE4D-47473F1EE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E30C2-BD7D-544F-8313-016F3D6A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D22E-EDFB-054F-9E05-3EBABB47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3AA0-5768-C944-8AB8-3DE6C9B9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5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16C3-1EA9-6F4A-9BF5-4CB16C12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6592-8F16-C545-88E6-2089F6C2B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2B834-09B2-DE40-8B7C-2CA36C7B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3980D-F61D-3A4D-A349-D6551DA9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EB4D9-6138-184A-9C99-A732A0863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CE4BD-97C8-804B-B6B2-24C177A0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7728E-2782-1F49-B051-5BABDDF7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18690-4068-8348-8DA0-8D33229E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16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41F3-33BE-484F-A321-B5717ED1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C0E1-9CC9-0542-A8AC-80D3F126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75FE0-4B17-7046-995F-5B116CE6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554C3-5C93-F945-BAF0-6717A256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8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9B09D-F14B-194D-BB6F-05B5D0F7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2D923-8DD4-2A45-A74D-B8452EC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B8BF5-62E9-D54E-9729-5DE2F0F9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7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F30F-15B0-6E4B-B652-75E06FDB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1952-C6FD-C14A-AF6A-72D1C519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9FAE-0187-0743-9488-80C3E9426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CCEE-885C-B442-B40F-D4FA3D63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D15AB-ADCF-C944-8560-D092DA26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F7280-8B4C-5340-890D-0FC5C288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884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1D76-5064-A845-A3F0-56E3F093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D2E97-260E-6743-8A2A-7E6192426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59BD-6D62-A144-BE1B-03D31A4E3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712D-499A-234D-A45D-B2BD203B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3235-F2E0-9148-BCCF-DF425F12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3CE0-076E-904A-A87F-E3F76EEA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22207-90DF-1849-B262-47B12FEC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3A9A-2860-3344-B68D-C493C887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1872-69F0-2D41-9FD1-4250761BA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7/27/18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1C57-5CF4-504A-8CD3-EB7B4E5C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9570-FC2C-1348-BB4C-14F581D0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5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595B-F011-B44D-AE79-07A7FD75E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9DAAEF-F8A2-D74B-9C1C-0C17723D0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Iulia Burca</dc:creator>
  <cp:lastModifiedBy>Marouan Bentaleb</cp:lastModifiedBy>
  <cp:revision>4</cp:revision>
  <dcterms:created xsi:type="dcterms:W3CDTF">2018-02-08T10:25:02Z</dcterms:created>
  <dcterms:modified xsi:type="dcterms:W3CDTF">2018-07-27T15:19:46Z</dcterms:modified>
</cp:coreProperties>
</file>