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4.png" ContentType="image/png"/>
  <Override PartName="/ppt/media/image5.jpeg" ContentType="image/jpe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lang="de-DE" sz="2000">
                <a:latin typeface="Arial"/>
              </a:rPr>
              <a:t>Klicken Sie, um das Format der Notizen zu bearbeiten</a:t>
            </a:r>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lang="de-DE" sz="1400">
                <a:latin typeface="Times New Roman"/>
              </a:rPr>
              <a:t>&lt;Kopfzeile&gt;</a:t>
            </a:r>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lang="de-DE" sz="1400">
                <a:latin typeface="Times New Roman"/>
              </a:rPr>
              <a:t>&lt;Datum/Uhrzeit&gt;</a:t>
            </a:r>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lang="de-DE" sz="1400">
                <a:latin typeface="Times New Roman"/>
              </a:rPr>
              <a:t>&lt;Fußzeile&gt;</a:t>
            </a:r>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0EE55092-2E0F-4AE2-8002-0DD3EBC86F4A}" type="slidenum">
              <a:rPr lang="de-DE" sz="1400">
                <a:latin typeface="Times New Roman"/>
              </a:rPr>
              <a:t>&lt;Nummer&gt;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4278240" y="10156680"/>
            <a:ext cx="3281040" cy="534600"/>
          </a:xfrm>
          <a:prstGeom prst="rect">
            <a:avLst/>
          </a:prstGeom>
        </p:spPr>
        <p:txBody>
          <a:bodyPr lIns="0" rIns="0" tIns="0" bIns="0" anchor="b"/>
          <a:p>
            <a:pPr>
              <a:lnSpc>
                <a:spcPct val="100000"/>
              </a:lnSpc>
            </a:pPr>
            <a:fld id="{D7F81F36-C824-4FAA-88C4-B3E11F636302}" type="slidenum">
              <a:rPr lang="de-DE" sz="1400">
                <a:solidFill>
                  <a:srgbClr val="000000"/>
                </a:solidFill>
                <a:latin typeface="Times New Roman"/>
                <a:ea typeface="Lucida Sans Unicode"/>
              </a:rPr>
              <a:t>&lt;Nummer&gt;</a:t>
            </a:fld>
            <a:endParaRPr/>
          </a:p>
        </p:txBody>
      </p:sp>
      <p:sp>
        <p:nvSpPr>
          <p:cNvPr id="53" name="PlaceHolder 2"/>
          <p:cNvSpPr>
            <a:spLocks noGrp="1"/>
          </p:cNvSpPr>
          <p:nvPr>
            <p:ph type="body"/>
          </p:nvPr>
        </p:nvSpPr>
        <p:spPr>
          <a:xfrm>
            <a:off x="755640" y="5078520"/>
            <a:ext cx="6048000" cy="4811040"/>
          </a:xfrm>
          <a:prstGeom prst="rect">
            <a:avLst/>
          </a:prstGeom>
        </p:spPr>
        <p:txBody>
          <a:bodyPr lIns="0" rIns="0" tIns="0" bIns="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4278240" y="10156680"/>
            <a:ext cx="3281040" cy="534600"/>
          </a:xfrm>
          <a:prstGeom prst="rect">
            <a:avLst/>
          </a:prstGeom>
        </p:spPr>
        <p:txBody>
          <a:bodyPr lIns="0" rIns="0" tIns="0" bIns="0" anchor="b"/>
          <a:p>
            <a:pPr>
              <a:lnSpc>
                <a:spcPct val="100000"/>
              </a:lnSpc>
            </a:pPr>
            <a:fld id="{FD398A0E-34E2-41EF-83E2-19FFC0FD0C8C}" type="slidenum">
              <a:rPr lang="de-DE" sz="1400">
                <a:solidFill>
                  <a:srgbClr val="000000"/>
                </a:solidFill>
                <a:latin typeface="Times New Roman"/>
                <a:ea typeface="Lucida Sans Unicode"/>
              </a:rPr>
              <a:t>&lt;Nummer&gt;</a:t>
            </a:fld>
            <a:endParaRPr/>
          </a:p>
        </p:txBody>
      </p:sp>
      <p:sp>
        <p:nvSpPr>
          <p:cNvPr id="55" name="PlaceHolder 2"/>
          <p:cNvSpPr>
            <a:spLocks noGrp="1"/>
          </p:cNvSpPr>
          <p:nvPr>
            <p:ph type="body"/>
          </p:nvPr>
        </p:nvSpPr>
        <p:spPr>
          <a:xfrm>
            <a:off x="755640" y="5078520"/>
            <a:ext cx="6048000" cy="481140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35"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6"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7" name="" descr=""/>
          <p:cNvPicPr/>
          <p:nvPr/>
        </p:nvPicPr>
        <p:blipFill>
          <a:blip r:embed="rId2"/>
          <a:stretch>
            <a:fillRect/>
          </a:stretch>
        </p:blipFill>
        <p:spPr>
          <a:xfrm>
            <a:off x="2292480" y="1768680"/>
            <a:ext cx="5494680" cy="4384080"/>
          </a:xfrm>
          <a:prstGeom prst="rect">
            <a:avLst/>
          </a:prstGeom>
          <a:ln>
            <a:noFill/>
          </a:ln>
        </p:spPr>
      </p:pic>
      <p:pic>
        <p:nvPicPr>
          <p:cNvPr id="38"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6"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2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2160"/>
          </a:xfrm>
          <a:prstGeom prst="rect">
            <a:avLst/>
          </a:prstGeom>
        </p:spPr>
        <p:txBody>
          <a:bodyPr lIns="0" rIns="0" tIns="0" bIns="0" anchor="ctr"/>
          <a:p>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03280" y="6886440"/>
            <a:ext cx="2349000" cy="522000"/>
          </a:xfrm>
          <a:prstGeom prst="rect">
            <a:avLst/>
          </a:prstGeom>
        </p:spPr>
        <p:txBody>
          <a:bodyPr lIns="0" rIns="0" tIns="0" bIns="0"/>
          <a:p>
            <a:endParaRPr/>
          </a:p>
        </p:txBody>
      </p:sp>
      <p:sp>
        <p:nvSpPr>
          <p:cNvPr id="1" name="PlaceHolder 2"/>
          <p:cNvSpPr>
            <a:spLocks noGrp="1"/>
          </p:cNvSpPr>
          <p:nvPr>
            <p:ph type="ftr"/>
          </p:nvPr>
        </p:nvSpPr>
        <p:spPr>
          <a:xfrm>
            <a:off x="3448080" y="6886440"/>
            <a:ext cx="3193560" cy="522000"/>
          </a:xfrm>
          <a:prstGeom prst="rect">
            <a:avLst/>
          </a:prstGeom>
        </p:spPr>
        <p:txBody>
          <a:bodyPr lIns="0" rIns="0" tIns="0" bIns="0"/>
          <a:p>
            <a:endParaRPr/>
          </a:p>
        </p:txBody>
      </p:sp>
      <p:sp>
        <p:nvSpPr>
          <p:cNvPr id="2" name="PlaceHolder 3"/>
          <p:cNvSpPr>
            <a:spLocks noGrp="1"/>
          </p:cNvSpPr>
          <p:nvPr>
            <p:ph type="sldNum"/>
          </p:nvPr>
        </p:nvSpPr>
        <p:spPr>
          <a:xfrm>
            <a:off x="7227720" y="6886440"/>
            <a:ext cx="2347560" cy="522000"/>
          </a:xfrm>
          <a:prstGeom prst="rect">
            <a:avLst/>
          </a:prstGeom>
        </p:spPr>
        <p:txBody>
          <a:bodyPr lIns="0" rIns="0" tIns="0" bIns="0"/>
          <a:p>
            <a:pPr>
              <a:lnSpc>
                <a:spcPct val="100000"/>
              </a:lnSpc>
            </a:pPr>
            <a:fld id="{2A91A442-D72C-4F52-B7E4-0D800C9476BA}" type="slidenum">
              <a:rPr lang="de-DE" sz="1400">
                <a:solidFill>
                  <a:srgbClr val="000000"/>
                </a:solidFill>
                <a:latin typeface="Times New Roman"/>
                <a:ea typeface="Lucida Sans Unicode"/>
              </a:rPr>
              <a:t>&lt;Nummer&gt;</a:t>
            </a:fld>
            <a:endParaRPr/>
          </a:p>
        </p:txBody>
      </p:sp>
      <p:sp>
        <p:nvSpPr>
          <p:cNvPr id="3" name="PlaceHolder 4"/>
          <p:cNvSpPr>
            <a:spLocks noGrp="1"/>
          </p:cNvSpPr>
          <p:nvPr>
            <p:ph type="title"/>
          </p:nvPr>
        </p:nvSpPr>
        <p:spPr>
          <a:xfrm>
            <a:off x="504000" y="301320"/>
            <a:ext cx="9072000" cy="1261800"/>
          </a:xfrm>
          <a:prstGeom prst="rect">
            <a:avLst/>
          </a:prstGeom>
        </p:spPr>
        <p:txBody>
          <a:bodyPr lIns="0" rIns="0" tIns="0" bIns="0" anchor="ctr"/>
          <a:p>
            <a:r>
              <a:rPr lang="en-US" sz="4400">
                <a:latin typeface="Calibri"/>
              </a:rPr>
              <a:t>Klicken Sie, um das Format des Titeltextes zu bearbeiten</a:t>
            </a:r>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Klicken Sie, um die Formate des Gliederungstextes zu bearbeiten</a:t>
            </a:r>
            <a:endParaRPr/>
          </a:p>
          <a:p>
            <a:pPr lvl="1">
              <a:buSzPct val="75000"/>
              <a:buFont typeface="StarSymbol"/>
              <a:buChar char=""/>
            </a:pPr>
            <a:r>
              <a:rPr lang="en-US" sz="2000">
                <a:latin typeface="Calibri"/>
              </a:rPr>
              <a:t>Zweite Gliederungsebene</a:t>
            </a:r>
            <a:endParaRPr/>
          </a:p>
          <a:p>
            <a:pPr lvl="2">
              <a:buSzPct val="45000"/>
              <a:buFont typeface="StarSymbol"/>
              <a:buChar char=""/>
            </a:pPr>
            <a:r>
              <a:rPr lang="en-US">
                <a:latin typeface="Calibri"/>
              </a:rPr>
              <a:t>Dritte Gliederungsebene</a:t>
            </a:r>
            <a:endParaRPr/>
          </a:p>
          <a:p>
            <a:pPr lvl="3">
              <a:buSzPct val="75000"/>
              <a:buFont typeface="StarSymbol"/>
              <a:buChar char=""/>
            </a:pPr>
            <a:r>
              <a:rPr lang="en-US">
                <a:latin typeface="Calibri"/>
              </a:rPr>
              <a:t>Vierte Gliederungsebene</a:t>
            </a:r>
            <a:endParaRPr/>
          </a:p>
          <a:p>
            <a:pPr lvl="4">
              <a:buSzPct val="45000"/>
              <a:buFont typeface="StarSymbol"/>
              <a:buChar char=""/>
            </a:pPr>
            <a:r>
              <a:rPr lang="en-US" sz="2000">
                <a:latin typeface="Calibri"/>
              </a:rPr>
              <a:t>Fünfte Gliederungsebene</a:t>
            </a:r>
            <a:endParaRPr/>
          </a:p>
          <a:p>
            <a:pPr lvl="5">
              <a:buSzPct val="45000"/>
              <a:buFont typeface="StarSymbol"/>
              <a:buChar char=""/>
            </a:pPr>
            <a:r>
              <a:rPr lang="en-US" sz="2000">
                <a:latin typeface="Calibri"/>
              </a:rPr>
              <a:t>Sechste Gliederungsebene</a:t>
            </a:r>
            <a:endParaRPr/>
          </a:p>
          <a:p>
            <a:pPr lvl="6">
              <a:buSzPct val="45000"/>
              <a:buFont typeface="StarSymbol"/>
              <a:buChar char=""/>
            </a:pPr>
            <a:r>
              <a:rPr lang="en-US" sz="2000">
                <a:latin typeface="Calibri"/>
              </a:rPr>
              <a:t>Siebente Gliederungsebene</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167400" y="428760"/>
            <a:ext cx="9072360" cy="1262160"/>
          </a:xfrm>
          <a:prstGeom prst="rect">
            <a:avLst/>
          </a:prstGeom>
        </p:spPr>
        <p:txBody>
          <a:bodyPr lIns="0" rIns="0" tIns="0" bIns="0" anchor="ctr"/>
          <a:p>
            <a:pPr>
              <a:lnSpc>
                <a:spcPct val="100000"/>
              </a:lnSpc>
            </a:pPr>
            <a:r>
              <a:rPr lang="en-US" sz="4400">
                <a:solidFill>
                  <a:srgbClr val="000000"/>
                </a:solidFill>
                <a:latin typeface="Arial"/>
                <a:ea typeface="Microsoft YaHei"/>
              </a:rPr>
              <a:t>PPTX test file</a:t>
            </a:r>
            <a:endParaRPr/>
          </a:p>
        </p:txBody>
      </p:sp>
      <p:sp>
        <p:nvSpPr>
          <p:cNvPr id="45" name="TextShape 2"/>
          <p:cNvSpPr txBox="1"/>
          <p:nvPr/>
        </p:nvSpPr>
        <p:spPr>
          <a:xfrm>
            <a:off x="503280" y="1768320"/>
            <a:ext cx="9072360" cy="4384440"/>
          </a:xfrm>
          <a:prstGeom prst="rect">
            <a:avLst/>
          </a:prstGeom>
        </p:spPr>
        <p:txBody>
          <a:bodyPr lIns="0" rIns="0" tIns="0" bIns="0"/>
          <a:p>
            <a:pPr>
              <a:lnSpc>
                <a:spcPct val="150000"/>
              </a:lnSpc>
            </a:pPr>
            <a:r>
              <a:rPr lang="en-US" sz="2000">
                <a:solidFill>
                  <a:srgbClr val="000000"/>
                </a:solidFill>
                <a:latin typeface="Arial"/>
                <a:ea typeface="Microsoft YaHei"/>
              </a:rPr>
              <a:t>Purpose: Provide example of this file type</a:t>
            </a:r>
            <a:endParaRPr/>
          </a:p>
          <a:p>
            <a:pPr>
              <a:lnSpc>
                <a:spcPct val="150000"/>
              </a:lnSpc>
            </a:pPr>
            <a:r>
              <a:rPr lang="en-US" sz="2000">
                <a:solidFill>
                  <a:srgbClr val="000000"/>
                </a:solidFill>
                <a:latin typeface="Arial"/>
                <a:ea typeface="Microsoft YaHei"/>
              </a:rPr>
              <a:t>Document file type: PPTX</a:t>
            </a:r>
            <a:endParaRPr/>
          </a:p>
          <a:p>
            <a:pPr>
              <a:lnSpc>
                <a:spcPct val="150000"/>
              </a:lnSpc>
            </a:pPr>
            <a:r>
              <a:rPr lang="en-US" sz="2000">
                <a:solidFill>
                  <a:srgbClr val="000000"/>
                </a:solidFill>
                <a:latin typeface="Arial"/>
                <a:ea typeface="Microsoft YaHei"/>
              </a:rPr>
              <a:t>Version: 1.0</a:t>
            </a:r>
            <a:endParaRPr/>
          </a:p>
          <a:p>
            <a:pPr>
              <a:lnSpc>
                <a:spcPct val="150000"/>
              </a:lnSpc>
            </a:pPr>
            <a:r>
              <a:rPr lang="en-US" sz="2000">
                <a:solidFill>
                  <a:srgbClr val="000000"/>
                </a:solidFill>
                <a:latin typeface="Arial"/>
                <a:ea typeface="Microsoft YaHei"/>
              </a:rPr>
              <a:t>Remark: Including some simple transitions</a:t>
            </a:r>
            <a:endParaRPr/>
          </a:p>
        </p:txBody>
      </p:sp>
      <p:sp>
        <p:nvSpPr>
          <p:cNvPr id="46" name="TextShape 3"/>
          <p:cNvSpPr txBox="1"/>
          <p:nvPr/>
        </p:nvSpPr>
        <p:spPr>
          <a:xfrm>
            <a:off x="260280" y="4956120"/>
            <a:ext cx="9566280" cy="2042640"/>
          </a:xfrm>
          <a:prstGeom prst="rect">
            <a:avLst/>
          </a:prstGeom>
        </p:spPr>
        <p:txBody>
          <a:bodyPr lIns="0" rIns="0" tIns="0" bIns="0"/>
          <a:p>
            <a:pPr>
              <a:lnSpc>
                <a:spcPct val="100000"/>
              </a:lnSpc>
            </a:pPr>
            <a:r>
              <a:rPr lang="en-US">
                <a:solidFill>
                  <a:srgbClr val="000000"/>
                </a:solidFill>
                <a:latin typeface="Arial"/>
                <a:ea typeface="Microsoft YaHei"/>
              </a:rPr>
              <a:t>                </a:t>
            </a:r>
            <a:r>
              <a:rPr lang="en-US">
                <a:solidFill>
                  <a:srgbClr val="000000"/>
                </a:solidFill>
                <a:latin typeface="Arial"/>
                <a:ea typeface="Microsoft YaHei"/>
              </a:rPr>
              <a:t>File created by </a:t>
            </a:r>
            <a:r>
              <a:rPr lang="en-US" u="sng">
                <a:solidFill>
                  <a:srgbClr val="0563c1"/>
                </a:solidFill>
                <a:latin typeface="Arial"/>
                <a:ea typeface="Microsoft YaHei"/>
              </a:rPr>
              <a:t>http://www.online-convert.com</a:t>
            </a:r>
            <a:endParaRPr/>
          </a:p>
          <a:p>
            <a:pPr>
              <a:lnSpc>
                <a:spcPct val="100000"/>
              </a:lnSpc>
            </a:pPr>
            <a:r>
              <a:rPr lang="en-US">
                <a:solidFill>
                  <a:srgbClr val="000000"/>
                </a:solidFill>
                <a:latin typeface="Arial"/>
                <a:ea typeface="Microsoft YaHei"/>
              </a:rPr>
              <a:t>                </a:t>
            </a:r>
            <a:r>
              <a:rPr lang="en-US">
                <a:solidFill>
                  <a:srgbClr val="000000"/>
                </a:solidFill>
                <a:latin typeface="Arial"/>
                <a:ea typeface="Microsoft YaHei"/>
              </a:rPr>
              <a:t>More example files: </a:t>
            </a:r>
            <a:r>
              <a:rPr lang="en-US" u="sng">
                <a:solidFill>
                  <a:srgbClr val="0563c1"/>
                </a:solidFill>
                <a:latin typeface="Arial"/>
                <a:ea typeface="Microsoft YaHei"/>
              </a:rPr>
              <a:t>http://www.online-convert.com/file-type</a:t>
            </a:r>
            <a:endParaRPr/>
          </a:p>
          <a:p>
            <a:pPr>
              <a:lnSpc>
                <a:spcPct val="100000"/>
              </a:lnSpc>
            </a:pPr>
            <a:r>
              <a:rPr lang="en-US">
                <a:solidFill>
                  <a:srgbClr val="000000"/>
                </a:solidFill>
                <a:latin typeface="Arial"/>
                <a:ea typeface="Microsoft YaHei"/>
              </a:rPr>
              <a:t>                </a:t>
            </a:r>
            <a:r>
              <a:rPr lang="en-US">
                <a:solidFill>
                  <a:srgbClr val="000000"/>
                </a:solidFill>
                <a:latin typeface="Arial"/>
                <a:ea typeface="Microsoft YaHei"/>
              </a:rPr>
              <a:t>Text of “Example content”: </a:t>
            </a:r>
            <a:r>
              <a:rPr lang="en-US" u="sng">
                <a:solidFill>
                  <a:srgbClr val="0563c1"/>
                </a:solidFill>
                <a:latin typeface="Arial"/>
                <a:ea typeface="Microsoft YaHei"/>
              </a:rPr>
              <a:t>Wikipedia </a:t>
            </a:r>
            <a:r>
              <a:rPr lang="en-US">
                <a:solidFill>
                  <a:srgbClr val="000000"/>
                </a:solidFill>
                <a:latin typeface="Arial"/>
                <a:ea typeface="Microsoft YaHei"/>
              </a:rPr>
              <a:t>(</a:t>
            </a:r>
            <a:r>
              <a:rPr lang="en-US">
                <a:solidFill>
                  <a:srgbClr val="000000"/>
                </a:solidFill>
                <a:latin typeface="Arial"/>
                <a:ea typeface="Microsoft YaHei"/>
              </a:rPr>
              <a:t>http://en.wikipedia.org/wiki/John_Doe)</a:t>
            </a:r>
            <a:endParaRPr/>
          </a:p>
          <a:p>
            <a:pPr>
              <a:lnSpc>
                <a:spcPct val="100000"/>
              </a:lnSpc>
            </a:pPr>
            <a:r>
              <a:rPr lang="en-US">
                <a:solidFill>
                  <a:srgbClr val="000000"/>
                </a:solidFill>
                <a:latin typeface="Arial"/>
                <a:ea typeface="Microsoft YaHei"/>
              </a:rPr>
              <a:t>                </a:t>
            </a:r>
            <a:r>
              <a:rPr lang="en-US">
                <a:solidFill>
                  <a:srgbClr val="000000"/>
                </a:solidFill>
                <a:latin typeface="Arial"/>
                <a:ea typeface="Microsoft YaHei"/>
              </a:rPr>
              <a:t>License: </a:t>
            </a:r>
            <a:r>
              <a:rPr lang="en-US" u="sng">
                <a:solidFill>
                  <a:srgbClr val="0563c1"/>
                </a:solidFill>
                <a:latin typeface="Arial"/>
                <a:ea typeface="Microsoft YaHei"/>
              </a:rPr>
              <a:t>Attribution-</a:t>
            </a:r>
            <a:r>
              <a:rPr lang="en-US" u="sng">
                <a:solidFill>
                  <a:srgbClr val="0563c1"/>
                </a:solidFill>
                <a:latin typeface="Arial"/>
                <a:ea typeface="Microsoft YaHei"/>
              </a:rPr>
              <a:t>ShareAlike</a:t>
            </a:r>
            <a:r>
              <a:rPr lang="en-US" u="sng">
                <a:solidFill>
                  <a:srgbClr val="0563c1"/>
                </a:solidFill>
                <a:latin typeface="Arial"/>
                <a:ea typeface="Microsoft YaHei"/>
              </a:rPr>
              <a:t> 3.0 </a:t>
            </a:r>
            <a:r>
              <a:rPr lang="en-US" u="sng">
                <a:solidFill>
                  <a:srgbClr val="0563c1"/>
                </a:solidFill>
                <a:latin typeface="Arial"/>
                <a:ea typeface="Microsoft YaHei"/>
              </a:rPr>
              <a:t>Unported</a:t>
            </a:r>
            <a:endParaRPr/>
          </a:p>
          <a:p>
            <a:pPr>
              <a:lnSpc>
                <a:spcPct val="100000"/>
              </a:lnSpc>
            </a:pPr>
            <a:r>
              <a:rPr lang="en-US">
                <a:solidFill>
                  <a:srgbClr val="000000"/>
                </a:solidFill>
                <a:latin typeface="Arial"/>
                <a:ea typeface="Microsoft YaHei"/>
              </a:rPr>
              <a:t>(</a:t>
            </a:r>
            <a:r>
              <a:rPr lang="en-US">
                <a:solidFill>
                  <a:srgbClr val="000000"/>
                </a:solidFill>
                <a:latin typeface="Arial"/>
                <a:ea typeface="Microsoft YaHei"/>
              </a:rPr>
              <a:t>http://creativecommons.org/licenses/by-sa/3.0/)</a:t>
            </a:r>
            <a:endParaRPr/>
          </a:p>
          <a:p>
            <a:pPr>
              <a:lnSpc>
                <a:spcPct val="100000"/>
              </a:lnSpc>
            </a:pPr>
            <a:endParaRPr/>
          </a:p>
          <a:p>
            <a:pPr>
              <a:lnSpc>
                <a:spcPct val="100000"/>
              </a:lnSpc>
            </a:pPr>
            <a:r>
              <a:rPr lang="en-US">
                <a:solidFill>
                  <a:srgbClr val="000000"/>
                </a:solidFill>
                <a:latin typeface="Arial"/>
                <a:ea typeface="Microsoft YaHei"/>
              </a:rPr>
              <a:t>Feel free to use and share the file according to the license above.</a:t>
            </a:r>
            <a:endParaRPr/>
          </a:p>
        </p:txBody>
      </p:sp>
      <p:pic>
        <p:nvPicPr>
          <p:cNvPr id="47" name="Grafik 8" descr=""/>
          <p:cNvPicPr/>
          <p:nvPr/>
        </p:nvPicPr>
        <p:blipFill>
          <a:blip r:embed="rId1"/>
          <a:stretch>
            <a:fillRect/>
          </a:stretch>
        </p:blipFill>
        <p:spPr>
          <a:xfrm>
            <a:off x="260280" y="5133960"/>
            <a:ext cx="887040" cy="893520"/>
          </a:xfrm>
          <a:prstGeom prst="rect">
            <a:avLst/>
          </a:prstGeom>
          <a:ln>
            <a:noFill/>
          </a:ln>
        </p:spPr>
      </p:pic>
      <p:pic>
        <p:nvPicPr>
          <p:cNvPr id="48" name="Grafik 9" descr=""/>
          <p:cNvPicPr/>
          <p:nvPr/>
        </p:nvPicPr>
        <p:blipFill>
          <a:blip r:embed="rId2"/>
          <a:stretch>
            <a:fillRect/>
          </a:stretch>
        </p:blipFill>
        <p:spPr>
          <a:xfrm>
            <a:off x="8458200" y="5977800"/>
            <a:ext cx="1117080" cy="393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3280" y="301680"/>
            <a:ext cx="9072360" cy="1262160"/>
          </a:xfrm>
          <a:prstGeom prst="rect">
            <a:avLst/>
          </a:prstGeom>
        </p:spPr>
        <p:txBody>
          <a:bodyPr lIns="0" rIns="0" tIns="0" bIns="0" anchor="ctr"/>
          <a:p>
            <a:pPr>
              <a:lnSpc>
                <a:spcPct val="150000"/>
              </a:lnSpc>
            </a:pPr>
            <a:r>
              <a:rPr lang="en-US" sz="4400">
                <a:solidFill>
                  <a:srgbClr val="000000"/>
                </a:solidFill>
                <a:latin typeface="Arial"/>
                <a:ea typeface="Microsoft YaHei"/>
              </a:rPr>
              <a:t>Example content:</a:t>
            </a:r>
            <a:endParaRPr/>
          </a:p>
        </p:txBody>
      </p:sp>
      <p:sp>
        <p:nvSpPr>
          <p:cNvPr id="50" name="TextShape 2"/>
          <p:cNvSpPr txBox="1"/>
          <p:nvPr/>
        </p:nvSpPr>
        <p:spPr>
          <a:xfrm>
            <a:off x="503280" y="1768320"/>
            <a:ext cx="9072360" cy="4384440"/>
          </a:xfrm>
          <a:prstGeom prst="rect">
            <a:avLst/>
          </a:prstGeom>
        </p:spPr>
        <p:txBody>
          <a:bodyPr lIns="0" rIns="0" tIns="0" bIns="0"/>
          <a:p>
            <a:pPr>
              <a:lnSpc>
                <a:spcPct val="150000"/>
              </a:lnSpc>
            </a:pPr>
            <a:r>
              <a:rPr lang="en-US">
                <a:solidFill>
                  <a:srgbClr val="000000"/>
                </a:solidFill>
                <a:latin typeface="Arial"/>
                <a:ea typeface="Microsoft YaHei"/>
              </a:rPr>
              <a:t>The names "</a:t>
            </a:r>
            <a:r>
              <a:rPr b="1" lang="en-US">
                <a:solidFill>
                  <a:srgbClr val="000000"/>
                </a:solidFill>
                <a:latin typeface="Arial"/>
                <a:ea typeface="Microsoft YaHei"/>
              </a:rPr>
              <a:t>John Doe</a:t>
            </a:r>
            <a:r>
              <a:rPr lang="en-US">
                <a:solidFill>
                  <a:srgbClr val="000000"/>
                </a:solidFill>
                <a:latin typeface="Arial"/>
                <a:ea typeface="Microsoft YaHei"/>
              </a:rPr>
              <a:t>" for males, "</a:t>
            </a:r>
            <a:r>
              <a:rPr b="1" lang="en-US">
                <a:solidFill>
                  <a:srgbClr val="000000"/>
                </a:solidFill>
                <a:latin typeface="Arial"/>
                <a:ea typeface="Microsoft YaHei"/>
              </a:rPr>
              <a:t>Jane Doe</a:t>
            </a:r>
            <a:r>
              <a:rPr lang="en-US">
                <a:solidFill>
                  <a:srgbClr val="000000"/>
                </a:solidFill>
                <a:latin typeface="Arial"/>
                <a:ea typeface="Microsoft YaHei"/>
              </a:rPr>
              <a:t>" or "</a:t>
            </a:r>
            <a:r>
              <a:rPr b="1" lang="en-US">
                <a:solidFill>
                  <a:srgbClr val="000000"/>
                </a:solidFill>
                <a:latin typeface="Arial"/>
                <a:ea typeface="Microsoft YaHei"/>
              </a:rPr>
              <a:t>Jane Roe</a:t>
            </a:r>
            <a:r>
              <a:rPr lang="en-US">
                <a:solidFill>
                  <a:srgbClr val="000000"/>
                </a:solidFill>
                <a:latin typeface="Arial"/>
                <a:ea typeface="Microsoft YaHei"/>
              </a:rPr>
              <a:t>" for females, or "</a:t>
            </a:r>
            <a:r>
              <a:rPr b="1" lang="en-US">
                <a:solidFill>
                  <a:srgbClr val="000000"/>
                </a:solidFill>
                <a:latin typeface="Arial"/>
                <a:ea typeface="Microsoft YaHei"/>
              </a:rPr>
              <a:t>Jonnie Doe</a:t>
            </a:r>
            <a:r>
              <a:rPr lang="en-US">
                <a:solidFill>
                  <a:srgbClr val="000000"/>
                </a:solidFill>
                <a:latin typeface="Arial"/>
                <a:ea typeface="Microsoft YaHei"/>
              </a:rPr>
              <a:t>" and "</a:t>
            </a:r>
            <a:r>
              <a:rPr b="1" lang="en-US">
                <a:solidFill>
                  <a:srgbClr val="000000"/>
                </a:solidFill>
                <a:latin typeface="Arial"/>
                <a:ea typeface="Microsoft YaHei"/>
              </a:rPr>
              <a:t>Janie Doe</a:t>
            </a:r>
            <a:r>
              <a:rPr lang="en-US">
                <a:solidFill>
                  <a:srgbClr val="000000"/>
                </a:solidFill>
                <a:latin typeface="Arial"/>
                <a:ea typeface="Microsoft YaHei"/>
              </a:rPr>
              <a:t>" for children, or just "</a:t>
            </a:r>
            <a:r>
              <a:rPr b="1" lang="en-US">
                <a:solidFill>
                  <a:srgbClr val="000000"/>
                </a:solidFill>
                <a:latin typeface="Arial"/>
                <a:ea typeface="Microsoft YaHei"/>
              </a:rPr>
              <a:t>Doe</a:t>
            </a:r>
            <a:r>
              <a:rPr lang="en-US">
                <a:solidFill>
                  <a:srgbClr val="000000"/>
                </a:solidFill>
                <a:latin typeface="Arial"/>
                <a:ea typeface="Microsoft YaHei"/>
              </a:rPr>
              <a:t>" non-gender-specifically are used as placeholder names for a party whose true identity is unknown or must be withheld in a legal action, case, or discussion. The names are also used to refer to acorpse or hospital patient whose identity is unknown. This practice is widely used in the United States and Canada, but is rarely used in other English-speaking countries including the United Kingdom itself, from where the use of "John Doe" in a legal context originates.</a:t>
            </a:r>
            <a:endParaRPr/>
          </a:p>
        </p:txBody>
      </p:sp>
      <p:pic>
        <p:nvPicPr>
          <p:cNvPr id="51" name="Grafik 6" descr=""/>
          <p:cNvPicPr/>
          <p:nvPr/>
        </p:nvPicPr>
        <p:blipFill>
          <a:blip r:embed="rId1"/>
          <a:stretch>
            <a:fillRect/>
          </a:stretch>
        </p:blipFill>
        <p:spPr>
          <a:xfrm>
            <a:off x="3149640" y="4913280"/>
            <a:ext cx="3458880" cy="2298240"/>
          </a:xfrm>
          <a:prstGeom prst="rect">
            <a:avLst/>
          </a:prstGeom>
          <a:ln>
            <a:noFill/>
          </a:ln>
        </p:spPr>
      </p:pic>
    </p:spTree>
  </p:cSld>
  <p:transition spd="slow">
    <p:circle/>
  </p:transition>
  <p:timing>
    <p:tnLst>
      <p:par>
        <p:cTn id="3" dur="indefinite" restart="never" nodeType="tmRoot">
          <p:childTnLst>
            <p:seq>
              <p:cTn id="4" dur="indefinite" nodeType="mainSeq">
                <p:childTnLst>
                  <p:par>
                    <p:cTn id="5" nodeType="clickEffect" fill="hold">
                      <p:stCondLst>
                        <p:cond delay="indefinite"/>
                      </p:stCondLst>
                      <p:childTnLst>
                        <p:par>
                          <p:cTn id="6" nodeType="withEffect" fill="hold">
                            <p:stCondLst>
                              <p:cond delay="0"/>
                            </p:stCondLst>
                            <p:childTnLst>
                              <p:par>
                                <p:cTn id="7" nodeType="afterEffect" fill="hold" presetClass="entr" presetID="21" presetSubtype="1">
                                  <p:stCondLst>
                                    <p:cond delay="0"/>
                                  </p:stCondLst>
                                  <p:childTnLst>
                                    <p:set>
                                      <p:cBhvr>
                                        <p:cTn id="8" dur="1" fill="hold">
                                          <p:stCondLst>
                                            <p:cond delay="0"/>
                                          </p:stCondLst>
                                        </p:cTn>
                                        <p:tgtEl>
                                          <p:spTgt spid="51"/>
                                        </p:tgtEl>
                                        <p:attrNameLst>
                                          <p:attrName>style.visibility</p:attrName>
                                        </p:attrNameLst>
                                      </p:cBhvr>
                                      <p:to>
                                        <p:strVal val="visible"/>
                                      </p:to>
                                    </p:set>
                                    <p:animEffect filter="wheel(1)" transition="in">
                                      <p:cBhvr additive="repl">
                                        <p:cTn id="9" dur="2000"/>
                                        <p:tgtEl>
                                          <p:spTgt spid="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