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8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2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8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1FD1-218F-5747-BC71-1BCA506EE497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4BD88-C120-FE40-8E4A-DF4D83DC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6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Alfresco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Ottley</dc:creator>
  <cp:lastModifiedBy>Jared Ottley</cp:lastModifiedBy>
  <cp:revision>1</cp:revision>
  <dcterms:created xsi:type="dcterms:W3CDTF">2013-04-17T16:14:29Z</dcterms:created>
  <dcterms:modified xsi:type="dcterms:W3CDTF">2013-04-17T16:15:00Z</dcterms:modified>
</cp:coreProperties>
</file>