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4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4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24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76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23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4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18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3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2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1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1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7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7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0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9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13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BA139-1598-4682-AD57-1D3309A5B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DAT002 – Análisis de películas y sus regiones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48323A-2FFC-42F7-8E44-0B031B08F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Alfredo Rojas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99658-68B7-4993-AC3B-FA6A89C9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Introducción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8D371-3CA8-4033-A279-D7331452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¿Qué país puede competir contra Hollywood en cuanto a películas?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8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DEF3B-4AAD-440A-9E83-46EF97F8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Fuentes de datos	</a:t>
            </a:r>
            <a:endParaRPr lang="en-US" dirty="0"/>
          </a:p>
        </p:txBody>
      </p:sp>
      <p:pic>
        <p:nvPicPr>
          <p:cNvPr id="2050" name="Picture 2" descr="https://upload.wikimedia.org/wikipedia/commons/thumb/6/69/IMDB_Logo_2016.svg/1200px-IMDB_Logo_2016.svg.png">
            <a:extLst>
              <a:ext uri="{FF2B5EF4-FFF2-40B4-BE49-F238E27FC236}">
                <a16:creationId xmlns:a16="http://schemas.microsoft.com/office/drawing/2014/main" id="{C8CDD856-CDEA-4DE6-B503-85D320B224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16" y="2676740"/>
            <a:ext cx="375780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aggle">
            <a:extLst>
              <a:ext uri="{FF2B5EF4-FFF2-40B4-BE49-F238E27FC236}">
                <a16:creationId xmlns:a16="http://schemas.microsoft.com/office/drawing/2014/main" id="{B26B67A3-3A04-4A33-A716-A845D7E0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68" y="2824057"/>
            <a:ext cx="3972182" cy="153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34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F7EBB-D1FB-4CDB-AC14-5972C169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Destino de datos</a:t>
            </a:r>
            <a:endParaRPr lang="en-US" dirty="0"/>
          </a:p>
        </p:txBody>
      </p:sp>
      <p:pic>
        <p:nvPicPr>
          <p:cNvPr id="3074" name="Picture 2" descr="Image result for sqlite">
            <a:extLst>
              <a:ext uri="{FF2B5EF4-FFF2-40B4-BE49-F238E27FC236}">
                <a16:creationId xmlns:a16="http://schemas.microsoft.com/office/drawing/2014/main" id="{8380DE87-7422-45FE-A583-29BA36678F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62" y="2483835"/>
            <a:ext cx="4013232" cy="190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bvisualizer">
            <a:extLst>
              <a:ext uri="{FF2B5EF4-FFF2-40B4-BE49-F238E27FC236}">
                <a16:creationId xmlns:a16="http://schemas.microsoft.com/office/drawing/2014/main" id="{C5FC4E00-11D1-4145-A2F2-74D13D49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81" y="2483835"/>
            <a:ext cx="2093955" cy="209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2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CCEE7-3D71-4D29-ADEF-D898AB36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Transformación de datos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3C913-37F5-4CFF-9007-D396E509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Conexión entre los datos de IMDB y </a:t>
            </a:r>
            <a:r>
              <a:rPr lang="es-CR" dirty="0" err="1"/>
              <a:t>Kaggle</a:t>
            </a:r>
            <a:endParaRPr lang="es-CR" dirty="0"/>
          </a:p>
          <a:p>
            <a:r>
              <a:rPr lang="es-CR" dirty="0"/>
              <a:t>Muestra de solamente 5000 películas</a:t>
            </a:r>
          </a:p>
          <a:p>
            <a:endParaRPr lang="en-US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1FA4DA8-1DC4-4B25-9864-954879363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004221"/>
              </p:ext>
            </p:extLst>
          </p:nvPr>
        </p:nvGraphicFramePr>
        <p:xfrm>
          <a:off x="1284673" y="3623297"/>
          <a:ext cx="4323839" cy="1064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ackager Shell Object" showAsIcon="1" r:id="rId3" imgW="1419120" imgH="349200" progId="Package">
                  <p:embed/>
                </p:oleObj>
              </mc:Choice>
              <mc:Fallback>
                <p:oleObj name="Packager Shell Object" showAsIcon="1" r:id="rId3" imgW="141912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4673" y="3623297"/>
                        <a:ext cx="4323839" cy="1064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87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C6A6C-1F8D-4C5B-AD74-A138E578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Herramienta de visualización – </a:t>
            </a:r>
            <a:r>
              <a:rPr lang="es-CR" dirty="0" err="1"/>
              <a:t>Power</a:t>
            </a:r>
            <a:r>
              <a:rPr lang="es-CR" dirty="0"/>
              <a:t> BI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A1702F0-C897-453D-B9BE-AE5939D1A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2097088"/>
            <a:ext cx="9906000" cy="33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3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297CD-D635-4493-BF97-E6F2C87D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Reportes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614C1-38D8-46DC-AC59-55527166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Conclusiones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6C086-0E34-4DEE-AA0E-3BB2B40D4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Estados Unidos definitivamente tiene una mayor cantidad de películas.</a:t>
            </a:r>
          </a:p>
          <a:p>
            <a:r>
              <a:rPr lang="es-CR" dirty="0"/>
              <a:t>Cantidad no significa calidad, Estados Unidos tiene la película peor calificada.</a:t>
            </a:r>
          </a:p>
          <a:p>
            <a:r>
              <a:rPr lang="es-CR" dirty="0"/>
              <a:t>Aún cuando tiene la película mejor calificada, otros países tienen películas de calidad similar.</a:t>
            </a:r>
          </a:p>
          <a:p>
            <a:r>
              <a:rPr lang="es-CR" dirty="0"/>
              <a:t>Reino Unido, Japón y Nueva Zelanda son competencia cercana en calidad.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2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0069D-D34F-458A-AF5F-C7711788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Muchas Gracias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66E568-A6F1-433A-894E-BB46A9309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69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55</TotalTime>
  <Words>108</Words>
  <Application>Microsoft Office PowerPoint</Application>
  <PresentationFormat>Panorámica</PresentationFormat>
  <Paragraphs>17</Paragraphs>
  <Slides>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Tw Cen MT</vt:lpstr>
      <vt:lpstr>Circuito</vt:lpstr>
      <vt:lpstr>Package</vt:lpstr>
      <vt:lpstr>Proyecto DAT002 – Análisis de películas y sus regiones</vt:lpstr>
      <vt:lpstr>Introducción</vt:lpstr>
      <vt:lpstr>Fuentes de datos </vt:lpstr>
      <vt:lpstr>Destino de datos</vt:lpstr>
      <vt:lpstr>Transformación de datos</vt:lpstr>
      <vt:lpstr>Herramienta de visualización – Power BI</vt:lpstr>
      <vt:lpstr>Reportes</vt:lpstr>
      <vt:lpstr>Conclusiones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DAT002 – Análisis de películas y sus regiones</dc:title>
  <dc:creator>Alfredo Rojas</dc:creator>
  <cp:lastModifiedBy>Alfredo Rojas</cp:lastModifiedBy>
  <cp:revision>6</cp:revision>
  <dcterms:created xsi:type="dcterms:W3CDTF">2019-03-17T03:35:11Z</dcterms:created>
  <dcterms:modified xsi:type="dcterms:W3CDTF">2019-03-17T04:30:16Z</dcterms:modified>
</cp:coreProperties>
</file>