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jpg"/><Relationship Id="rId4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jpg"/><Relationship Id="rId4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Grey Matter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Arthur, Justin, Alex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Game Idea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60" y="0"/>
            <a:ext cx="61150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365800" y="1453475"/>
            <a:ext cx="3603600" cy="321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Driving Game</a:t>
            </a: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Shoot Stuff(agility challenge)</a:t>
            </a: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Timed challenge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675" y="2564650"/>
            <a:ext cx="1680649" cy="210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Working with Unreal Engine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Blueprints everywhere</a:t>
            </a:r>
            <a:br>
              <a:rPr lang="en"/>
            </a:b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Using GIT as a source control solution</a:t>
            </a: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Combining binary .uasset files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300" y="508600"/>
            <a:ext cx="4057975" cy="18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475" y="2705325"/>
            <a:ext cx="20955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7850" y="374417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Challenge Resolution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2286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Research research and more research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Keep on searching for C++ examples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Get better with the Unreal documentation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Branchs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We created feature branches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Later merged into master through a pull request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Only one person per .uasset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Prevents unmergeable changes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475" y="686125"/>
            <a:ext cx="3462824" cy="277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777" y="3814425"/>
            <a:ext cx="1857222" cy="132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we learn?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Unreal wants everyone to use blueprints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Game development is hard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400" y="1850425"/>
            <a:ext cx="2202099" cy="287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Legacy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Tank asset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maps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Targets that actually explode(break apart)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Leaderboard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600" y="2088500"/>
            <a:ext cx="3063399" cy="28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350" y="96500"/>
            <a:ext cx="3430349" cy="20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311700" y="0"/>
            <a:ext cx="8520599" cy="1709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Thanks!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