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81A69-255C-4D67-91B6-21AE88838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332133" cy="1646302"/>
          </a:xfrm>
        </p:spPr>
        <p:txBody>
          <a:bodyPr/>
          <a:lstStyle/>
          <a:p>
            <a:r>
              <a:rPr lang="en-US" dirty="0"/>
              <a:t>Progetto OSC 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60265C-6DB7-4FA3-9ABE-A015EB6D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332133" cy="1096899"/>
          </a:xfrm>
        </p:spPr>
        <p:txBody>
          <a:bodyPr/>
          <a:lstStyle/>
          <a:p>
            <a:r>
              <a:rPr lang="it-IT" dirty="0"/>
              <a:t>Confronto tra RL e rete neurale RBF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5DED4D-3AAD-44F5-86FD-91FC6B28C05B}"/>
              </a:ext>
            </a:extLst>
          </p:cNvPr>
          <p:cNvSpPr txBox="1"/>
          <p:nvPr/>
        </p:nvSpPr>
        <p:spPr>
          <a:xfrm>
            <a:off x="6334539" y="4958471"/>
            <a:ext cx="2504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cura di:</a:t>
            </a:r>
          </a:p>
          <a:p>
            <a:pPr algn="r"/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Emanuele Alfano</a:t>
            </a: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Filippo Badalamenti</a:t>
            </a: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Gabriele Vitti</a:t>
            </a:r>
          </a:p>
        </p:txBody>
      </p:sp>
    </p:spTree>
    <p:extLst>
      <p:ext uri="{BB962C8B-B14F-4D97-AF65-F5344CB8AC3E}">
        <p14:creationId xmlns:p14="http://schemas.microsoft.com/office/powerpoint/2010/main" val="205395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t-IT" dirty="0"/>
                  <a:t> Sinusoidale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7707AA-D176-4BFA-843C-95EB198C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" y="2029411"/>
            <a:ext cx="3960000" cy="39091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C658C6-91F4-44E9-8F46-2114B4C6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0" y="2029411"/>
            <a:ext cx="3960000" cy="39091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4E9F724-5E04-4E6B-A0A7-EC59F251D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29411"/>
            <a:ext cx="3960000" cy="39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Piano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1F639B-92D1-4334-B7F5-61F8C98B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833"/>
            <a:ext cx="3960000" cy="39097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E9E4E74-EB0C-4F37-9B7D-43826536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2045833"/>
            <a:ext cx="3960000" cy="38762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8286367-85D1-4D17-B027-6753E0F82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29625"/>
            <a:ext cx="3960000" cy="39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7412488-7FED-42B3-8A98-CAA10F95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33553"/>
          </a:xfrm>
        </p:spPr>
        <p:txBody>
          <a:bodyPr/>
          <a:lstStyle/>
          <a:p>
            <a:r>
              <a:rPr lang="it-IT" dirty="0"/>
              <a:t>Confronto Temporale Tipologie RBF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EA5000F-A35F-4095-83FE-778D20E0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3153"/>
            <a:ext cx="8596668" cy="45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91E7D3-99B1-46B6-AB7F-92389CC5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RL con RBF su Pong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52C3CA-3BA3-405D-BC6F-F766E7BAA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03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3FC1-BB8C-42B6-BA35-60045D77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533796-6AA1-467E-ADB3-E4D7237EB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96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EEC92-1B7B-4751-8394-6F40AEB0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it-IT" dirty="0"/>
              <a:t>Abstract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7ACDA-D83B-42EA-B41A-9579888E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Lo scopo del progetto consiste nel mostrare un differente approccio alla discretizzazione degli stati del </a:t>
            </a:r>
            <a:r>
              <a:rPr lang="it-IT" dirty="0" err="1"/>
              <a:t>Reinforcement</a:t>
            </a:r>
            <a:r>
              <a:rPr lang="it-IT" dirty="0"/>
              <a:t> Learning in contesti di ridotta memoria disponibile per il mantenimento degli stati.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È stato utilizzato lo schema di Policy </a:t>
            </a:r>
            <a:r>
              <a:rPr lang="it-IT" dirty="0" err="1"/>
              <a:t>Improvement</a:t>
            </a:r>
            <a:r>
              <a:rPr lang="it-IT" dirty="0"/>
              <a:t> con la fase di Evaluation eseguita con </a:t>
            </a:r>
            <a:r>
              <a:rPr lang="it-IT" dirty="0" err="1"/>
              <a:t>Temporal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, che permette al sistema di imparare in assenza di un modello e aggiorna i valori correnti anche in base ad </a:t>
            </a:r>
            <a:r>
              <a:rPr lang="it-IT" dirty="0" err="1"/>
              <a:t>infromazioni</a:t>
            </a:r>
            <a:r>
              <a:rPr lang="it-IT" dirty="0"/>
              <a:t> stimate.</a:t>
            </a:r>
          </a:p>
          <a:p>
            <a:pPr marL="0" indent="0">
              <a:buNone/>
            </a:pPr>
            <a:r>
              <a:rPr lang="it-IT" dirty="0"/>
              <a:t>Tra i possibili approcci, è stato scelto l’On-Policy TD: SARSA.</a:t>
            </a:r>
          </a:p>
          <a:p>
            <a:pPr marL="0" indent="0">
              <a:buNone/>
            </a:pPr>
            <a:r>
              <a:rPr lang="it-IT" dirty="0"/>
              <a:t>L’obiettivo di minimizzare l’uso della memoria è stato raggiunto tramite l’utilizzo di una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Network (RBF Network), ovvero un </a:t>
            </a:r>
            <a:r>
              <a:rPr lang="it-IT" dirty="0" err="1"/>
              <a:t>approssimatore</a:t>
            </a:r>
            <a:r>
              <a:rPr lang="it-IT" dirty="0"/>
              <a:t> lineare.</a:t>
            </a:r>
          </a:p>
        </p:txBody>
      </p:sp>
    </p:spTree>
    <p:extLst>
      <p:ext uri="{BB962C8B-B14F-4D97-AF65-F5344CB8AC3E}">
        <p14:creationId xmlns:p14="http://schemas.microsoft.com/office/powerpoint/2010/main" val="372405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98D66-C809-4B2B-AB1A-70BCD7C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(RBF)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7BAFA-2D66-419E-81C8-8BFB8B1B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1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rete neurale a base radiale o rete di funzione di base radiale è una rete neurale artificiale che usa le funzione di base radiale come funzioni d'attivazione.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526BC-91FE-4AEA-AB13-35CC200D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660" y="2367626"/>
            <a:ext cx="4623536" cy="38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F53263-FD4B-4A00-8468-075AD4E50BF3}"/>
              </a:ext>
            </a:extLst>
          </p:cNvPr>
          <p:cNvSpPr txBox="1"/>
          <p:nvPr/>
        </p:nvSpPr>
        <p:spPr>
          <a:xfrm>
            <a:off x="9328598" y="1178588"/>
            <a:ext cx="282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L’input può essere modellato come un vettore di numeri reali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D1EF403-42E1-4ADC-83EB-56F04E45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72" y="5487973"/>
            <a:ext cx="1305107" cy="5525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B0AF098-8911-4226-AF06-070F2BE8A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472" y="2582288"/>
            <a:ext cx="1666931" cy="5556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C1B1445-05D4-4334-A016-C0BEBC1A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506" y="2395762"/>
            <a:ext cx="3124316" cy="81781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B248C4-C5C7-4588-896F-208AD16DD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946" y="3999704"/>
            <a:ext cx="4328814" cy="5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F8BCA-5AB0-4B98-B6BE-D17160A7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681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(RBF)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A52B19-EBDF-4750-837D-6AD63D8B56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88281"/>
            <a:ext cx="42304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2CE5C-924B-431A-BF22-F838CDE86812}"/>
              </a:ext>
            </a:extLst>
          </p:cNvPr>
          <p:cNvSpPr txBox="1"/>
          <p:nvPr/>
        </p:nvSpPr>
        <p:spPr>
          <a:xfrm>
            <a:off x="677334" y="5449231"/>
            <a:ext cx="48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funzioni RBF monodimensionali, i cui centri sono situati in </a:t>
            </a:r>
            <a:r>
              <a:rPr lang="it-IT" i="1" dirty="0"/>
              <a:t>c1=0.75</a:t>
            </a:r>
            <a:r>
              <a:rPr lang="it-IT" dirty="0"/>
              <a:t> e </a:t>
            </a:r>
            <a:r>
              <a:rPr lang="it-IT" i="1" dirty="0"/>
              <a:t>c2=3.25.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9B6F1F-EA93-4288-B3CC-36766A2B2707}"/>
              </a:ext>
            </a:extLst>
          </p:cNvPr>
          <p:cNvSpPr txBox="1"/>
          <p:nvPr/>
        </p:nvSpPr>
        <p:spPr>
          <a:xfrm>
            <a:off x="5512904" y="3696909"/>
            <a:ext cx="4230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delle proprietà delle funzioni RBF è che, essendo una forma Gaussiana, ha come proprietà che, all’aumentare della distanza, il valore di attivazione deve tendere a zero.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341F5-0AC8-450D-82D2-C448D572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03" y="5154236"/>
            <a:ext cx="4230449" cy="83431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555A79-1503-485C-A576-2672D854D040}"/>
              </a:ext>
            </a:extLst>
          </p:cNvPr>
          <p:cNvSpPr txBox="1"/>
          <p:nvPr/>
        </p:nvSpPr>
        <p:spPr>
          <a:xfrm>
            <a:off x="5512903" y="1343420"/>
            <a:ext cx="42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funzione RF è caratterizzata dal fatto che il suo valore dipende solo dalla distanza tra il punto considerato e il suo centro fissato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9B1E2CD-1E75-4A42-B228-5666556C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814" y="2538875"/>
            <a:ext cx="3953767" cy="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EB119-051F-446D-AE4D-39BF644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it-IT" dirty="0"/>
              <a:t>RBF Network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2AF7FF-2C2E-46D0-BDA4-32B6D4C2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322862"/>
            <a:ext cx="5925377" cy="205768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F99C4E-A147-4D21-83D4-32C4B415F7CA}"/>
              </a:ext>
            </a:extLst>
          </p:cNvPr>
          <p:cNvSpPr txBox="1"/>
          <p:nvPr/>
        </p:nvSpPr>
        <p:spPr>
          <a:xfrm>
            <a:off x="677334" y="1338470"/>
            <a:ext cx="9381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reti RBF possono essere usate per interpolare una funzione di cui siano noti i valori dei centri di approssimazione prima definiti: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Definendo l’elemento:</a:t>
            </a:r>
          </a:p>
          <a:p>
            <a:r>
              <a:rPr lang="it-IT" dirty="0"/>
              <a:t>È possibile creare la il seguente sistema lineare nell’incognita W (pesi sui valori degli attivatori dei nodi):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EB2D98-1A91-4622-9B44-52456FB3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23" y="2365266"/>
            <a:ext cx="2629267" cy="50489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93BF7A0-867D-4F35-B2E8-C901FFE7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006112"/>
            <a:ext cx="3334215" cy="4953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BC895F6-60BF-4055-8D99-A9A120E58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5" y="5337714"/>
            <a:ext cx="1800476" cy="5334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A20D9F-AA77-406F-950C-4C5B0BEC2F2E}"/>
              </a:ext>
            </a:extLst>
          </p:cNvPr>
          <p:cNvSpPr txBox="1"/>
          <p:nvPr/>
        </p:nvSpPr>
        <p:spPr>
          <a:xfrm>
            <a:off x="705475" y="5428432"/>
            <a:ext cx="617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Con:			    ,si dimostra che purché tutti i centri siano distinti la matrice G è sempre invertibile</a:t>
            </a:r>
          </a:p>
          <a:p>
            <a:endParaRPr lang="it-IT" dirty="0"/>
          </a:p>
          <a:p>
            <a:r>
              <a:rPr lang="it-IT" dirty="0"/>
              <a:t>È così possibile calcolare l’output della rete</a:t>
            </a:r>
          </a:p>
        </p:txBody>
      </p:sp>
    </p:spTree>
    <p:extLst>
      <p:ext uri="{BB962C8B-B14F-4D97-AF65-F5344CB8AC3E}">
        <p14:creationId xmlns:p14="http://schemas.microsoft.com/office/powerpoint/2010/main" val="3488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3FC1-BB8C-42B6-BA35-60045D77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rete interpolante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533796-6AA1-467E-ADB3-E4D7237EB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4486ABD-213A-47AD-8E33-0D8F4A66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it-IT" dirty="0"/>
              <a:t>RBF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FADC5D9-E54B-45FE-8F02-D1F74B29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89" y="1392702"/>
            <a:ext cx="10450211" cy="5275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Nei nostri test, oltre all’applicazione classica della rete, abbiamo provato altre varianti nel tentativo di diminuire il tempo di elaborazione, senza però far calare eccessivamente la «qualità» dell’interpolazione.</a:t>
            </a:r>
          </a:p>
          <a:p>
            <a:pPr marL="0" indent="0">
              <a:buNone/>
            </a:pPr>
            <a:r>
              <a:rPr lang="it-IT" dirty="0"/>
              <a:t>I tre metodi usati sono:</a:t>
            </a:r>
          </a:p>
          <a:p>
            <a:pPr>
              <a:buFont typeface="+mj-lt"/>
              <a:buAutoNum type="arabicPeriod"/>
            </a:pPr>
            <a:r>
              <a:rPr lang="it-IT" dirty="0"/>
              <a:t>Full:</a:t>
            </a:r>
            <a:br>
              <a:rPr lang="it-IT" dirty="0"/>
            </a:br>
            <a:r>
              <a:rPr lang="it-IT" dirty="0"/>
              <a:t>Viene calcolato il valore di tutti i centri della rete per il punto in esame, ed in base ai pesi dell’interpolazione viene calcolato il risultato della rete.</a:t>
            </a:r>
          </a:p>
          <a:p>
            <a:pPr>
              <a:buFont typeface="+mj-lt"/>
              <a:buAutoNum type="arabicPeriod"/>
            </a:pPr>
            <a:r>
              <a:rPr lang="it-IT" dirty="0"/>
              <a:t>Speed:</a:t>
            </a:r>
            <a:br>
              <a:rPr lang="it-IT" dirty="0"/>
            </a:br>
            <a:r>
              <a:rPr lang="it-IT" dirty="0"/>
              <a:t>Si interpolano solo i centri vicini entro una certa distanza del punto in esame, conseguentemente solo questi ultimi vengono calcolati e sommati; l’idea di base è che proprio i punti più vicini siano quelli più influenti nel calcolo della soluzione</a:t>
            </a:r>
          </a:p>
          <a:p>
            <a:pPr>
              <a:buFont typeface="+mj-lt"/>
              <a:buAutoNum type="arabicPeriod"/>
            </a:pPr>
            <a:r>
              <a:rPr lang="it-IT" dirty="0"/>
              <a:t>Trunc:</a:t>
            </a:r>
            <a:br>
              <a:rPr lang="it-IT" dirty="0"/>
            </a:br>
            <a:r>
              <a:rPr lang="it-IT" dirty="0"/>
              <a:t>Supponendo che l’ottimizzazione di MATLAB riconosca la moltiplicazione per 0, si mettono a 0 il 50% dei nodi con pesi più bassi (purtroppo MATLAB non ottimizza e fa comunque eseguire alla FPU i calcoli) è tuttavia interessante osservare l’interpolazione ottenuta, poiché se buona sarebbe possibile scrivere il codice ottimizzante</a:t>
            </a:r>
          </a:p>
        </p:txBody>
      </p:sp>
    </p:spTree>
    <p:extLst>
      <p:ext uri="{BB962C8B-B14F-4D97-AF65-F5344CB8AC3E}">
        <p14:creationId xmlns:p14="http://schemas.microsoft.com/office/powerpoint/2010/main" val="25190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 Paraboloide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F19F90A-E1C5-456B-B52B-0FD457D4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0400"/>
            <a:ext cx="3960000" cy="384328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4E2BD0-0639-4C46-84D5-F8AB6C83D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0" y="1930400"/>
            <a:ext cx="3960000" cy="387663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D5CA609-4FAB-44D8-9B9B-7EE1EB731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75424"/>
            <a:ext cx="3960000" cy="38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48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576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Sfaccettatura</vt:lpstr>
      <vt:lpstr>Progetto OSC I</vt:lpstr>
      <vt:lpstr>Presentazione standard di PowerPoint</vt:lpstr>
      <vt:lpstr>Abstract progetto</vt:lpstr>
      <vt:lpstr>Radial basis function (RBF) Network</vt:lpstr>
      <vt:lpstr>Radial basis function (RBF)</vt:lpstr>
      <vt:lpstr>RBF Network Interpolation</vt:lpstr>
      <vt:lpstr>Simulazione rete interpolante</vt:lpstr>
      <vt:lpstr>RBF Algorithm</vt:lpstr>
      <vt:lpstr>f(x,y)=x^2+y^2 Paraboloide 16 Centri per Lato</vt:lpstr>
      <vt:lpstr>f(x,y)=sin⁡〖(x)〗+cos⁡〖(y)〗 Sinusoidale 16 Centri per Lato</vt:lpstr>
      <vt:lpstr>f(x,y)=3x+2y Piano 16 Centri per Lato</vt:lpstr>
      <vt:lpstr>Confronto Temporale Tipologie RBF</vt:lpstr>
      <vt:lpstr>Applicazione RL con RBF su Pong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OSC I</dc:title>
  <dc:creator>filippo badalamenti</dc:creator>
  <cp:lastModifiedBy>filippo badalamenti</cp:lastModifiedBy>
  <cp:revision>11</cp:revision>
  <dcterms:created xsi:type="dcterms:W3CDTF">2020-07-23T14:25:00Z</dcterms:created>
  <dcterms:modified xsi:type="dcterms:W3CDTF">2020-07-23T17:19:33Z</dcterms:modified>
</cp:coreProperties>
</file>