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8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287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911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760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974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294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057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74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69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52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21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04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729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80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220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17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753C-DC78-4171-87C7-3BA36F3B288A}" type="datetimeFigureOut">
              <a:rPr lang="it-IT" smtClean="0"/>
              <a:t>17/04/2019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69BBE3-BB0D-4B25-9BF0-BEC6268944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584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  <p:sldLayoutId id="2147484165" r:id="rId12"/>
    <p:sldLayoutId id="2147484166" r:id="rId13"/>
    <p:sldLayoutId id="2147484167" r:id="rId14"/>
    <p:sldLayoutId id="2147484168" r:id="rId15"/>
    <p:sldLayoutId id="21474841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1934752F-EEE0-43D0-A201-61CA86D54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7597" y="3680268"/>
            <a:ext cx="2576805" cy="1619926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Alfano Emanuele</a:t>
            </a:r>
          </a:p>
          <a:p>
            <a:pPr algn="l"/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Angeloni Ilaria</a:t>
            </a:r>
          </a:p>
          <a:p>
            <a:pPr algn="l"/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Antonini Davide</a:t>
            </a:r>
          </a:p>
          <a:p>
            <a:pPr algn="l"/>
            <a:r>
              <a:rPr lang="it-IT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Cosentini Alessandro</a:t>
            </a:r>
          </a:p>
          <a:p>
            <a:pPr algn="l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75198D-8639-481F-99C4-B539078C7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3436" y="1179146"/>
            <a:ext cx="6380480" cy="3002662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Controlli Automatici</a:t>
            </a:r>
            <a:br>
              <a:rPr lang="it-IT" sz="44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it-IT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A.A. 2018-2019</a:t>
            </a:r>
            <a:br>
              <a:rPr lang="it-IT" sz="44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it-IT" sz="4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Robot Antropomorfo</a:t>
            </a:r>
            <a:br>
              <a:rPr lang="it-IT" sz="4400" dirty="0">
                <a:solidFill>
                  <a:schemeClr val="tx1"/>
                </a:solidFill>
              </a:rPr>
            </a:br>
            <a:endParaRPr lang="it-IT" sz="4400" dirty="0">
              <a:solidFill>
                <a:schemeClr val="tx1"/>
              </a:solidFill>
            </a:endParaRPr>
          </a:p>
        </p:txBody>
      </p:sp>
      <p:sp>
        <p:nvSpPr>
          <p:cNvPr id="8" name="Isosceles Triangle 9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B4B4A2A-6F60-456F-A305-785D390D3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8" t="7385" r="11151" b="6147"/>
          <a:stretch/>
        </p:blipFill>
        <p:spPr>
          <a:xfrm>
            <a:off x="717525" y="1179146"/>
            <a:ext cx="3789681" cy="4225973"/>
          </a:xfrm>
          <a:prstGeom prst="rect">
            <a:avLst/>
          </a:prstGeom>
        </p:spPr>
      </p:pic>
      <p:sp>
        <p:nvSpPr>
          <p:cNvPr id="19" name="Sottotitolo 2">
            <a:extLst>
              <a:ext uri="{FF2B5EF4-FFF2-40B4-BE49-F238E27FC236}">
                <a16:creationId xmlns:a16="http://schemas.microsoft.com/office/drawing/2014/main" id="{12C36742-E2D2-42E0-B5BA-CAEA609C28EB}"/>
              </a:ext>
            </a:extLst>
          </p:cNvPr>
          <p:cNvSpPr txBox="1">
            <a:spLocks/>
          </p:cNvSpPr>
          <p:nvPr/>
        </p:nvSpPr>
        <p:spPr>
          <a:xfrm>
            <a:off x="7368877" y="3680268"/>
            <a:ext cx="3450565" cy="234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it-IT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Del Papa Nicolò</a:t>
            </a:r>
          </a:p>
          <a:p>
            <a:pPr lvl="1" algn="l"/>
            <a:r>
              <a:rPr lang="it-IT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Di Vincenzo Fabio</a:t>
            </a:r>
          </a:p>
          <a:p>
            <a:pPr lvl="1" algn="l"/>
            <a:r>
              <a:rPr lang="it-IT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Ferrò Francesco</a:t>
            </a:r>
          </a:p>
          <a:p>
            <a:pPr lvl="1" algn="l"/>
            <a:r>
              <a:rPr lang="it-IT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Menichelli Alberto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555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08CA4-6523-4D93-8AD7-C5E87EC6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A2792-C76B-4063-88C7-E80E41EC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68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16E3BD-E80D-4905-A372-1DE243FD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arduino</a:t>
            </a:r>
            <a:r>
              <a:rPr lang="it-IT" dirty="0"/>
              <a:t> e </a:t>
            </a:r>
            <a:r>
              <a:rPr lang="it-IT" dirty="0" err="1"/>
              <a:t>raspberry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C51DD5-6611-4605-875E-5CE03D28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752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CEA7D5-EB6E-4C13-BE07-D8E302B3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pid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13BB7B-276E-44D6-9CD3-6D72F1D3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23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79ACB8-4BC5-454B-A024-E8563BA7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francesco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EF5E1C-E2D2-4B58-B1E6-C9A58247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97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DF0490-ACA8-475F-AE3D-AE3E03A5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grafica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7753A0-8983-4992-A00A-0DB5B368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1139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Trebuchet MS</vt:lpstr>
      <vt:lpstr>Wingdings 3</vt:lpstr>
      <vt:lpstr>Sfaccettatura</vt:lpstr>
      <vt:lpstr>Controlli Automatici A.A. 2018-2019 Robot Antropomorfo </vt:lpstr>
      <vt:lpstr>Hardware</vt:lpstr>
      <vt:lpstr>Software arduino e raspberry</vt:lpstr>
      <vt:lpstr>pid</vt:lpstr>
      <vt:lpstr>francesco</vt:lpstr>
      <vt:lpstr>grafica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 Automatici Robot Antropomorfo </dc:title>
  <dc:creator>nicolo del papa</dc:creator>
  <cp:lastModifiedBy>nicolo del papa</cp:lastModifiedBy>
  <cp:revision>5</cp:revision>
  <dcterms:created xsi:type="dcterms:W3CDTF">2019-04-17T14:08:39Z</dcterms:created>
  <dcterms:modified xsi:type="dcterms:W3CDTF">2019-04-17T14:45:37Z</dcterms:modified>
</cp:coreProperties>
</file>