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0FF"/>
    <a:srgbClr val="B200FF"/>
    <a:srgbClr val="028010"/>
    <a:srgbClr val="FF6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BAD5-56CF-4D88-8222-D7FDFF63E2A0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3502-3750-4418-A842-3A70B94F34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573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BAD5-56CF-4D88-8222-D7FDFF63E2A0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3502-3750-4418-A842-3A70B94F34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49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BAD5-56CF-4D88-8222-D7FDFF63E2A0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3502-3750-4418-A842-3A70B94F34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068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BAD5-56CF-4D88-8222-D7FDFF63E2A0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3502-3750-4418-A842-3A70B94F34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443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BAD5-56CF-4D88-8222-D7FDFF63E2A0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3502-3750-4418-A842-3A70B94F34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573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BAD5-56CF-4D88-8222-D7FDFF63E2A0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3502-3750-4418-A842-3A70B94F34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238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BAD5-56CF-4D88-8222-D7FDFF63E2A0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3502-3750-4418-A842-3A70B94F34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728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BAD5-56CF-4D88-8222-D7FDFF63E2A0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3502-3750-4418-A842-3A70B94F34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868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BAD5-56CF-4D88-8222-D7FDFF63E2A0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3502-3750-4418-A842-3A70B94F34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910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BAD5-56CF-4D88-8222-D7FDFF63E2A0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3502-3750-4418-A842-3A70B94F34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382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BAD5-56CF-4D88-8222-D7FDFF63E2A0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3502-3750-4418-A842-3A70B94F34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26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FBAD5-56CF-4D88-8222-D7FDFF63E2A0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C3502-3750-4418-A842-3A70B94F34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9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21" Type="http://schemas.openxmlformats.org/officeDocument/2006/relationships/image" Target="../media/image57.png"/><Relationship Id="rId34" Type="http://schemas.openxmlformats.org/officeDocument/2006/relationships/image" Target="../media/image7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33" Type="http://schemas.openxmlformats.org/officeDocument/2006/relationships/image" Target="../media/image69.png"/><Relationship Id="rId38" Type="http://schemas.openxmlformats.org/officeDocument/2006/relationships/image" Target="../media/image74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32" Type="http://schemas.openxmlformats.org/officeDocument/2006/relationships/image" Target="../media/image68.png"/><Relationship Id="rId37" Type="http://schemas.openxmlformats.org/officeDocument/2006/relationships/image" Target="../media/image73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36" Type="http://schemas.openxmlformats.org/officeDocument/2006/relationships/image" Target="../media/image72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7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Relationship Id="rId35" Type="http://schemas.openxmlformats.org/officeDocument/2006/relationships/image" Target="../media/image71.png"/><Relationship Id="rId8" Type="http://schemas.openxmlformats.org/officeDocument/2006/relationships/image" Target="../media/image44.png"/><Relationship Id="rId3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magin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1620213"/>
            <a:ext cx="11520000" cy="3785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1769872" y="1399540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1600" b="0" i="0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sz="1600" dirty="0">
                  <a:solidFill>
                    <a:srgbClr val="FF6A00"/>
                  </a:solidFill>
                </a:endParaRPr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72" y="1399540"/>
                <a:ext cx="500888" cy="246221"/>
              </a:xfrm>
              <a:prstGeom prst="rect">
                <a:avLst/>
              </a:prstGeom>
              <a:blipFill>
                <a:blip r:embed="rId3"/>
                <a:stretch>
                  <a:fillRect l="-10843" r="-10843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2198370" y="1616430"/>
                <a:ext cx="46786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it-IT" sz="1600" dirty="0">
                  <a:solidFill>
                    <a:srgbClr val="FF6A00"/>
                  </a:solidFill>
                </a:endParaRPr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370" y="1616430"/>
                <a:ext cx="467868" cy="246221"/>
              </a:xfrm>
              <a:prstGeom prst="rect">
                <a:avLst/>
              </a:prstGeom>
              <a:blipFill>
                <a:blip r:embed="rId4"/>
                <a:stretch>
                  <a:fillRect l="-15789" r="-18421" b="-121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2593848" y="1386970"/>
                <a:ext cx="46786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sz="1600" dirty="0">
                  <a:solidFill>
                    <a:srgbClr val="FF6A00"/>
                  </a:solidFill>
                </a:endParaRPr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848" y="1386970"/>
                <a:ext cx="467868" cy="246221"/>
              </a:xfrm>
              <a:prstGeom prst="rect">
                <a:avLst/>
              </a:prstGeom>
              <a:blipFill>
                <a:blip r:embed="rId5"/>
                <a:stretch>
                  <a:fillRect l="-15789" r="-17105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2092960" y="5412198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1600" b="0" i="0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it-IT" sz="1600" dirty="0">
                  <a:solidFill>
                    <a:srgbClr val="FF6A00"/>
                  </a:solidFill>
                </a:endParaRPr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960" y="5412198"/>
                <a:ext cx="500888" cy="246221"/>
              </a:xfrm>
              <a:prstGeom prst="rect">
                <a:avLst/>
              </a:prstGeom>
              <a:blipFill>
                <a:blip r:embed="rId6"/>
                <a:stretch>
                  <a:fillRect l="-10843" r="-10843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2555240" y="5185550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1600" b="0" i="0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it-IT" sz="1600" dirty="0">
                  <a:solidFill>
                    <a:srgbClr val="FF6A00"/>
                  </a:solidFill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40" y="5185550"/>
                <a:ext cx="500888" cy="246221"/>
              </a:xfrm>
              <a:prstGeom prst="rect">
                <a:avLst/>
              </a:prstGeom>
              <a:blipFill>
                <a:blip r:embed="rId7"/>
                <a:stretch>
                  <a:fillRect l="-10976" r="-12195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2948559" y="5427102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1600" b="0" i="0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it-IT" sz="1600" dirty="0">
                  <a:solidFill>
                    <a:srgbClr val="FF6A00"/>
                  </a:solidFill>
                </a:endParaRPr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559" y="5427102"/>
                <a:ext cx="500888" cy="246221"/>
              </a:xfrm>
              <a:prstGeom prst="rect">
                <a:avLst/>
              </a:prstGeom>
              <a:blipFill>
                <a:blip r:embed="rId8"/>
                <a:stretch>
                  <a:fillRect l="-12195" r="-10976" b="-121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/>
              <p:cNvSpPr txBox="1"/>
              <p:nvPr/>
            </p:nvSpPr>
            <p:spPr>
              <a:xfrm>
                <a:off x="3341878" y="5180881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02801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02801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it-IT" sz="1600" dirty="0">
                  <a:solidFill>
                    <a:srgbClr val="028010"/>
                  </a:solidFill>
                </a:endParaRPr>
              </a:p>
            </p:txBody>
          </p:sp>
        </mc:Choice>
        <mc:Fallback xmlns="">
          <p:sp>
            <p:nvSpPr>
              <p:cNvPr id="13" name="CasellaDiTes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878" y="5180881"/>
                <a:ext cx="500888" cy="246221"/>
              </a:xfrm>
              <a:prstGeom prst="rect">
                <a:avLst/>
              </a:prstGeom>
              <a:blipFill>
                <a:blip r:embed="rId9"/>
                <a:stretch>
                  <a:fillRect l="-12195" r="-13415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/>
              <p:cNvSpPr txBox="1"/>
              <p:nvPr/>
            </p:nvSpPr>
            <p:spPr>
              <a:xfrm>
                <a:off x="3735197" y="5427101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02801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02801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it-IT" sz="1600" dirty="0">
                  <a:solidFill>
                    <a:srgbClr val="028010"/>
                  </a:solidFill>
                </a:endParaRPr>
              </a:p>
            </p:txBody>
          </p:sp>
        </mc:Choice>
        <mc:Fallback xmlns="">
          <p:sp>
            <p:nvSpPr>
              <p:cNvPr id="14" name="CasellaDiTes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197" y="5427101"/>
                <a:ext cx="500888" cy="246221"/>
              </a:xfrm>
              <a:prstGeom prst="rect">
                <a:avLst/>
              </a:prstGeom>
              <a:blipFill>
                <a:blip r:embed="rId10"/>
                <a:stretch>
                  <a:fillRect l="-13415" r="-12195" b="-121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/>
              <p:cNvSpPr txBox="1"/>
              <p:nvPr/>
            </p:nvSpPr>
            <p:spPr>
              <a:xfrm>
                <a:off x="4128516" y="5185549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02801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1600" b="0" i="0" smtClean="0">
                          <a:solidFill>
                            <a:srgbClr val="02801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sz="1600" dirty="0">
                  <a:solidFill>
                    <a:srgbClr val="02801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516" y="5185549"/>
                <a:ext cx="500888" cy="246221"/>
              </a:xfrm>
              <a:prstGeom prst="rect">
                <a:avLst/>
              </a:prstGeom>
              <a:blipFill>
                <a:blip r:embed="rId11"/>
                <a:stretch>
                  <a:fillRect l="-12195" r="-13415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/>
              <p:cNvSpPr txBox="1"/>
              <p:nvPr/>
            </p:nvSpPr>
            <p:spPr>
              <a:xfrm>
                <a:off x="4629404" y="5410341"/>
                <a:ext cx="42646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𝑀𝑆</m:t>
                      </m:r>
                      <m:r>
                        <a:rPr lang="it-IT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it-IT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404" y="5410341"/>
                <a:ext cx="426466" cy="246221"/>
              </a:xfrm>
              <a:prstGeom prst="rect">
                <a:avLst/>
              </a:prstGeom>
              <a:blipFill>
                <a:blip r:embed="rId12"/>
                <a:stretch>
                  <a:fillRect l="-11429" r="-11429" b="-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/>
              <p:cNvSpPr txBox="1"/>
              <p:nvPr/>
            </p:nvSpPr>
            <p:spPr>
              <a:xfrm>
                <a:off x="5482336" y="5407092"/>
                <a:ext cx="42646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𝑀𝑆</m:t>
                      </m:r>
                      <m:r>
                        <a:rPr lang="it-IT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it-IT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CasellaDiTes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336" y="5407092"/>
                <a:ext cx="426466" cy="246221"/>
              </a:xfrm>
              <a:prstGeom prst="rect">
                <a:avLst/>
              </a:prstGeom>
              <a:blipFill>
                <a:blip r:embed="rId13"/>
                <a:stretch>
                  <a:fillRect l="-11429" r="-11429" b="-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/>
              <p:cNvSpPr txBox="1"/>
              <p:nvPr/>
            </p:nvSpPr>
            <p:spPr>
              <a:xfrm>
                <a:off x="5055870" y="5204124"/>
                <a:ext cx="42646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𝑀𝑆</m:t>
                      </m:r>
                      <m:r>
                        <a:rPr lang="it-IT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870" y="5204124"/>
                <a:ext cx="426466" cy="246221"/>
              </a:xfrm>
              <a:prstGeom prst="rect">
                <a:avLst/>
              </a:prstGeom>
              <a:blipFill>
                <a:blip r:embed="rId14"/>
                <a:stretch>
                  <a:fillRect l="-11429" r="-11429" b="-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/>
              <p:cNvSpPr txBox="1"/>
              <p:nvPr/>
            </p:nvSpPr>
            <p:spPr>
              <a:xfrm>
                <a:off x="3091434" y="1616430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02801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1600" b="0" i="0" smtClean="0">
                          <a:solidFill>
                            <a:srgbClr val="02801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it-IT" sz="1600" dirty="0">
                  <a:solidFill>
                    <a:srgbClr val="028010"/>
                  </a:solidFill>
                </a:endParaRPr>
              </a:p>
            </p:txBody>
          </p:sp>
        </mc:Choice>
        <mc:Fallback xmlns="">
          <p:sp>
            <p:nvSpPr>
              <p:cNvPr id="19" name="CasellaDiTes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434" y="1616430"/>
                <a:ext cx="500888" cy="246221"/>
              </a:xfrm>
              <a:prstGeom prst="rect">
                <a:avLst/>
              </a:prstGeom>
              <a:blipFill>
                <a:blip r:embed="rId15"/>
                <a:stretch>
                  <a:fillRect l="-12195" r="-13415" b="-121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/>
              <p:cNvSpPr txBox="1"/>
              <p:nvPr/>
            </p:nvSpPr>
            <p:spPr>
              <a:xfrm>
                <a:off x="3878072" y="1621098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02801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02801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sz="1600" dirty="0">
                  <a:solidFill>
                    <a:srgbClr val="028010"/>
                  </a:solidFill>
                </a:endParaRPr>
              </a:p>
            </p:txBody>
          </p:sp>
        </mc:Choice>
        <mc:Fallback xmlns="">
          <p:sp>
            <p:nvSpPr>
              <p:cNvPr id="20" name="CasellaDiTes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072" y="1621098"/>
                <a:ext cx="500888" cy="246221"/>
              </a:xfrm>
              <a:prstGeom prst="rect">
                <a:avLst/>
              </a:prstGeom>
              <a:blipFill>
                <a:blip r:embed="rId16"/>
                <a:stretch>
                  <a:fillRect l="-12195" r="-13415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/>
              <p:cNvSpPr txBox="1"/>
              <p:nvPr/>
            </p:nvSpPr>
            <p:spPr>
              <a:xfrm>
                <a:off x="3498469" y="1384875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02801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1600" b="0" i="0" smtClean="0">
                          <a:solidFill>
                            <a:srgbClr val="02801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it-IT" sz="1600" dirty="0">
                  <a:solidFill>
                    <a:srgbClr val="028010"/>
                  </a:solidFill>
                </a:endParaRPr>
              </a:p>
            </p:txBody>
          </p:sp>
        </mc:Choice>
        <mc:Fallback xmlns="">
          <p:sp>
            <p:nvSpPr>
              <p:cNvPr id="21" name="CasellaDiTes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469" y="1384875"/>
                <a:ext cx="500888" cy="246221"/>
              </a:xfrm>
              <a:prstGeom prst="rect">
                <a:avLst/>
              </a:prstGeom>
              <a:blipFill>
                <a:blip r:embed="rId17"/>
                <a:stretch>
                  <a:fillRect l="-13415" r="-12195" b="-121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/>
              <p:cNvSpPr txBox="1"/>
              <p:nvPr/>
            </p:nvSpPr>
            <p:spPr>
              <a:xfrm>
                <a:off x="4378960" y="1399540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𝑀𝑆</m:t>
                      </m:r>
                      <m:r>
                        <a:rPr lang="it-IT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it-IT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CasellaDiTes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960" y="1399540"/>
                <a:ext cx="500888" cy="246221"/>
              </a:xfrm>
              <a:prstGeom prst="rect">
                <a:avLst/>
              </a:prstGeom>
              <a:blipFill>
                <a:blip r:embed="rId18"/>
                <a:stretch>
                  <a:fillRect l="-3614" r="-1205" b="-7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/>
              <p:cNvSpPr txBox="1"/>
              <p:nvPr/>
            </p:nvSpPr>
            <p:spPr>
              <a:xfrm>
                <a:off x="4807458" y="1616430"/>
                <a:ext cx="46786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𝑀𝑆</m:t>
                      </m:r>
                      <m:r>
                        <a:rPr lang="it-IT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asellaDiTes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458" y="1616430"/>
                <a:ext cx="467868" cy="246221"/>
              </a:xfrm>
              <a:prstGeom prst="rect">
                <a:avLst/>
              </a:prstGeom>
              <a:blipFill>
                <a:blip r:embed="rId19"/>
                <a:stretch>
                  <a:fillRect l="-7895" r="-6579" b="-48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/>
              <p:cNvSpPr txBox="1"/>
              <p:nvPr/>
            </p:nvSpPr>
            <p:spPr>
              <a:xfrm>
                <a:off x="5202936" y="1386970"/>
                <a:ext cx="46786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𝑀𝑆</m:t>
                      </m:r>
                      <m:r>
                        <a:rPr lang="it-IT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it-IT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CasellaDiTes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936" y="1386970"/>
                <a:ext cx="467868" cy="246221"/>
              </a:xfrm>
              <a:prstGeom prst="rect">
                <a:avLst/>
              </a:prstGeom>
              <a:blipFill>
                <a:blip r:embed="rId20"/>
                <a:stretch>
                  <a:fillRect l="-7895" r="-6579" b="-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/>
              <p:cNvSpPr txBox="1"/>
              <p:nvPr/>
            </p:nvSpPr>
            <p:spPr>
              <a:xfrm>
                <a:off x="5700522" y="1616430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  <m:t>𝐿𝐸𝐷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0090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it-IT" sz="1600" dirty="0">
                  <a:solidFill>
                    <a:srgbClr val="0090FF"/>
                  </a:solidFill>
                </a:endParaRPr>
              </a:p>
            </p:txBody>
          </p:sp>
        </mc:Choice>
        <mc:Fallback xmlns="">
          <p:sp>
            <p:nvSpPr>
              <p:cNvPr id="25" name="CasellaDiTes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522" y="1616430"/>
                <a:ext cx="500888" cy="246221"/>
              </a:xfrm>
              <a:prstGeom prst="rect">
                <a:avLst/>
              </a:prstGeom>
              <a:blipFill>
                <a:blip r:embed="rId21"/>
                <a:stretch>
                  <a:fillRect l="-13415" r="-15854" b="-121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/>
              <p:cNvSpPr txBox="1"/>
              <p:nvPr/>
            </p:nvSpPr>
            <p:spPr>
              <a:xfrm>
                <a:off x="6590707" y="1614335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  <m:t>𝐿𝐸𝐷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009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sz="1600" dirty="0">
                  <a:solidFill>
                    <a:srgbClr val="0090FF"/>
                  </a:solidFill>
                </a:endParaRPr>
              </a:p>
            </p:txBody>
          </p:sp>
        </mc:Choice>
        <mc:Fallback xmlns="">
          <p:sp>
            <p:nvSpPr>
              <p:cNvPr id="26" name="CasellaDiTes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707" y="1614335"/>
                <a:ext cx="500888" cy="246221"/>
              </a:xfrm>
              <a:prstGeom prst="rect">
                <a:avLst/>
              </a:prstGeom>
              <a:blipFill>
                <a:blip r:embed="rId22"/>
                <a:stretch>
                  <a:fillRect l="-13415" r="-15854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/>
              <p:cNvSpPr txBox="1"/>
              <p:nvPr/>
            </p:nvSpPr>
            <p:spPr>
              <a:xfrm>
                <a:off x="6107557" y="1384875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  <m:t>𝐿𝐸𝐷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0090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it-IT" sz="1600" dirty="0">
                  <a:solidFill>
                    <a:srgbClr val="0090FF"/>
                  </a:solidFill>
                </a:endParaRPr>
              </a:p>
            </p:txBody>
          </p:sp>
        </mc:Choice>
        <mc:Fallback xmlns="">
          <p:sp>
            <p:nvSpPr>
              <p:cNvPr id="27" name="CasellaDiTes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557" y="1384875"/>
                <a:ext cx="500888" cy="246221"/>
              </a:xfrm>
              <a:prstGeom prst="rect">
                <a:avLst/>
              </a:prstGeom>
              <a:blipFill>
                <a:blip r:embed="rId23"/>
                <a:stretch>
                  <a:fillRect l="-14634" r="-14634" b="-121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/>
              <p:cNvSpPr txBox="1"/>
              <p:nvPr/>
            </p:nvSpPr>
            <p:spPr>
              <a:xfrm>
                <a:off x="7098686" y="1399540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it-IT" sz="1600" dirty="0" smtClean="0">
                    <a:solidFill>
                      <a:srgbClr val="B200FF"/>
                    </a:solidFill>
                  </a:rPr>
                  <a:t>+</a:t>
                </a:r>
                <a:endParaRPr lang="it-IT" sz="1600" dirty="0">
                  <a:solidFill>
                    <a:srgbClr val="B200FF"/>
                  </a:solidFill>
                </a:endParaRPr>
              </a:p>
            </p:txBody>
          </p:sp>
        </mc:Choice>
        <mc:Fallback xmlns="">
          <p:sp>
            <p:nvSpPr>
              <p:cNvPr id="28" name="CasellaDiTes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686" y="1399540"/>
                <a:ext cx="500888" cy="246221"/>
              </a:xfrm>
              <a:prstGeom prst="rect">
                <a:avLst/>
              </a:prstGeom>
              <a:blipFill>
                <a:blip r:embed="rId24"/>
                <a:stretch>
                  <a:fillRect l="-13253" t="-27500" r="-1205" b="-5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/>
              <p:cNvSpPr txBox="1"/>
              <p:nvPr/>
            </p:nvSpPr>
            <p:spPr>
              <a:xfrm>
                <a:off x="7551568" y="1616430"/>
                <a:ext cx="46786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it-IT" sz="1600" dirty="0" smtClean="0">
                    <a:solidFill>
                      <a:srgbClr val="B200FF"/>
                    </a:solidFill>
                  </a:rPr>
                  <a:t>+</a:t>
                </a:r>
                <a:endParaRPr lang="it-IT" sz="1600" dirty="0">
                  <a:solidFill>
                    <a:srgbClr val="B200FF"/>
                  </a:solidFill>
                </a:endParaRPr>
              </a:p>
            </p:txBody>
          </p:sp>
        </mc:Choice>
        <mc:Fallback xmlns="">
          <p:sp>
            <p:nvSpPr>
              <p:cNvPr id="29" name="CasellaDiTes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568" y="1616430"/>
                <a:ext cx="467868" cy="246221"/>
              </a:xfrm>
              <a:prstGeom prst="rect">
                <a:avLst/>
              </a:prstGeom>
              <a:blipFill>
                <a:blip r:embed="rId25"/>
                <a:stretch>
                  <a:fillRect l="-15584" t="-24390" r="-7792" b="-487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/>
              <p:cNvSpPr txBox="1"/>
              <p:nvPr/>
            </p:nvSpPr>
            <p:spPr>
              <a:xfrm>
                <a:off x="7965334" y="1386970"/>
                <a:ext cx="46786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it-IT" sz="1600" dirty="0" smtClean="0">
                    <a:solidFill>
                      <a:srgbClr val="B200FF"/>
                    </a:solidFill>
                  </a:rPr>
                  <a:t>+</a:t>
                </a:r>
                <a:endParaRPr lang="it-IT" sz="1600" dirty="0">
                  <a:solidFill>
                    <a:srgbClr val="B200FF"/>
                  </a:solidFill>
                </a:endParaRPr>
              </a:p>
            </p:txBody>
          </p:sp>
        </mc:Choice>
        <mc:Fallback xmlns="">
          <p:sp>
            <p:nvSpPr>
              <p:cNvPr id="30" name="CasellaDiTes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34" y="1386970"/>
                <a:ext cx="467868" cy="246221"/>
              </a:xfrm>
              <a:prstGeom prst="rect">
                <a:avLst/>
              </a:prstGeom>
              <a:blipFill>
                <a:blip r:embed="rId26"/>
                <a:stretch>
                  <a:fillRect l="-15789" t="-27500" r="-9211" b="-5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/>
              <p:cNvSpPr txBox="1"/>
              <p:nvPr/>
            </p:nvSpPr>
            <p:spPr>
              <a:xfrm>
                <a:off x="8444632" y="1616430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it-IT" sz="1600" dirty="0" smtClean="0">
                    <a:solidFill>
                      <a:srgbClr val="B200FF"/>
                    </a:solidFill>
                  </a:rPr>
                  <a:t>+</a:t>
                </a:r>
                <a:endParaRPr lang="it-IT" sz="1600" dirty="0">
                  <a:solidFill>
                    <a:srgbClr val="B200FF"/>
                  </a:solidFill>
                </a:endParaRPr>
              </a:p>
            </p:txBody>
          </p:sp>
        </mc:Choice>
        <mc:Fallback xmlns="">
          <p:sp>
            <p:nvSpPr>
              <p:cNvPr id="31" name="CasellaDiTes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632" y="1616430"/>
                <a:ext cx="500888" cy="246221"/>
              </a:xfrm>
              <a:prstGeom prst="rect">
                <a:avLst/>
              </a:prstGeom>
              <a:blipFill>
                <a:blip r:embed="rId27"/>
                <a:stretch>
                  <a:fillRect l="-13415" t="-24390" r="-2439" b="-487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/>
              <p:cNvSpPr txBox="1"/>
              <p:nvPr/>
            </p:nvSpPr>
            <p:spPr>
              <a:xfrm>
                <a:off x="9289203" y="1621098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1600" dirty="0" smtClean="0">
                    <a:solidFill>
                      <a:srgbClr val="B200FF"/>
                    </a:solidFill>
                  </a:rPr>
                  <a:t>+</a:t>
                </a:r>
                <a:endParaRPr lang="it-IT" sz="1600" dirty="0">
                  <a:solidFill>
                    <a:srgbClr val="B200FF"/>
                  </a:solidFill>
                </a:endParaRPr>
              </a:p>
            </p:txBody>
          </p:sp>
        </mc:Choice>
        <mc:Fallback xmlns="">
          <p:sp>
            <p:nvSpPr>
              <p:cNvPr id="32" name="CasellaDiTes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203" y="1621098"/>
                <a:ext cx="500888" cy="246221"/>
              </a:xfrm>
              <a:prstGeom prst="rect">
                <a:avLst/>
              </a:prstGeom>
              <a:blipFill>
                <a:blip r:embed="rId28"/>
                <a:stretch>
                  <a:fillRect l="-14634" t="-27500" r="-1220" b="-5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/>
              <p:cNvSpPr txBox="1"/>
              <p:nvPr/>
            </p:nvSpPr>
            <p:spPr>
              <a:xfrm>
                <a:off x="8869955" y="1384875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1600" dirty="0" smtClean="0">
                    <a:solidFill>
                      <a:srgbClr val="B200FF"/>
                    </a:solidFill>
                  </a:rPr>
                  <a:t>+</a:t>
                </a:r>
                <a:endParaRPr lang="it-IT" sz="1600" dirty="0">
                  <a:solidFill>
                    <a:srgbClr val="B200FF"/>
                  </a:solidFill>
                </a:endParaRPr>
              </a:p>
            </p:txBody>
          </p:sp>
        </mc:Choice>
        <mc:Fallback xmlns="">
          <p:sp>
            <p:nvSpPr>
              <p:cNvPr id="33" name="CasellaDiTes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955" y="1384875"/>
                <a:ext cx="500888" cy="246221"/>
              </a:xfrm>
              <a:prstGeom prst="rect">
                <a:avLst/>
              </a:prstGeom>
              <a:blipFill>
                <a:blip r:embed="rId29"/>
                <a:stretch>
                  <a:fillRect l="-13415" t="-24390" r="-2439" b="-487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/>
              <p:cNvSpPr txBox="1"/>
              <p:nvPr/>
            </p:nvSpPr>
            <p:spPr>
              <a:xfrm>
                <a:off x="5926222" y="5174596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  <m:t>𝐿𝐸𝐷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0090F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it-IT" sz="1600" dirty="0">
                  <a:solidFill>
                    <a:srgbClr val="0090FF"/>
                  </a:solidFill>
                </a:endParaRPr>
              </a:p>
            </p:txBody>
          </p:sp>
        </mc:Choice>
        <mc:Fallback xmlns="">
          <p:sp>
            <p:nvSpPr>
              <p:cNvPr id="43" name="CasellaDiTes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222" y="5174596"/>
                <a:ext cx="500888" cy="246221"/>
              </a:xfrm>
              <a:prstGeom prst="rect">
                <a:avLst/>
              </a:prstGeom>
              <a:blipFill>
                <a:blip r:embed="rId30"/>
                <a:stretch>
                  <a:fillRect l="-13415" r="-15854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/>
              <p:cNvSpPr txBox="1"/>
              <p:nvPr/>
            </p:nvSpPr>
            <p:spPr>
              <a:xfrm>
                <a:off x="6319541" y="5416148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  <m:t>𝐿𝐸𝐷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0090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it-IT" sz="1600" dirty="0">
                  <a:solidFill>
                    <a:srgbClr val="0090FF"/>
                  </a:solidFill>
                </a:endParaRPr>
              </a:p>
            </p:txBody>
          </p:sp>
        </mc:Choice>
        <mc:Fallback xmlns="">
          <p:sp>
            <p:nvSpPr>
              <p:cNvPr id="44" name="CasellaDiTes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541" y="5416148"/>
                <a:ext cx="500888" cy="246221"/>
              </a:xfrm>
              <a:prstGeom prst="rect">
                <a:avLst/>
              </a:prstGeom>
              <a:blipFill>
                <a:blip r:embed="rId31"/>
                <a:stretch>
                  <a:fillRect l="-14634" r="-14634" b="-121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/>
              <p:cNvSpPr txBox="1"/>
              <p:nvPr/>
            </p:nvSpPr>
            <p:spPr>
              <a:xfrm>
                <a:off x="6712860" y="5169927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  <m:t>𝐿𝐸𝐷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009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sz="1600" dirty="0">
                  <a:solidFill>
                    <a:srgbClr val="0090FF"/>
                  </a:solidFill>
                </a:endParaRPr>
              </a:p>
            </p:txBody>
          </p:sp>
        </mc:Choice>
        <mc:Fallback xmlns="">
          <p:sp>
            <p:nvSpPr>
              <p:cNvPr id="45" name="CasellaDiTes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860" y="5169927"/>
                <a:ext cx="500888" cy="246221"/>
              </a:xfrm>
              <a:prstGeom prst="rect">
                <a:avLst/>
              </a:prstGeom>
              <a:blipFill>
                <a:blip r:embed="rId32"/>
                <a:stretch>
                  <a:fillRect l="-13415" r="-15854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/>
              <p:cNvSpPr txBox="1"/>
              <p:nvPr/>
            </p:nvSpPr>
            <p:spPr>
              <a:xfrm>
                <a:off x="7106179" y="5416147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it-IT" sz="1600" dirty="0" smtClean="0">
                    <a:solidFill>
                      <a:srgbClr val="B200FF"/>
                    </a:solidFill>
                  </a:rPr>
                  <a:t>-</a:t>
                </a:r>
                <a:endParaRPr lang="it-IT" sz="1600" dirty="0">
                  <a:solidFill>
                    <a:srgbClr val="B200FF"/>
                  </a:solidFill>
                </a:endParaRPr>
              </a:p>
            </p:txBody>
          </p:sp>
        </mc:Choice>
        <mc:Fallback xmlns="">
          <p:sp>
            <p:nvSpPr>
              <p:cNvPr id="46" name="CasellaDiTes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79" y="5416147"/>
                <a:ext cx="500888" cy="246221"/>
              </a:xfrm>
              <a:prstGeom prst="rect">
                <a:avLst/>
              </a:prstGeom>
              <a:blipFill>
                <a:blip r:embed="rId33"/>
                <a:stretch>
                  <a:fillRect l="-14634" t="-24390" b="-487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/>
              <p:cNvSpPr txBox="1"/>
              <p:nvPr/>
            </p:nvSpPr>
            <p:spPr>
              <a:xfrm>
                <a:off x="7536074" y="5174595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it-IT" sz="1600" dirty="0" smtClean="0">
                    <a:solidFill>
                      <a:srgbClr val="B200FF"/>
                    </a:solidFill>
                  </a:rPr>
                  <a:t>-</a:t>
                </a:r>
                <a:endParaRPr lang="it-IT" sz="1600" dirty="0">
                  <a:solidFill>
                    <a:srgbClr val="B200FF"/>
                  </a:solidFill>
                </a:endParaRPr>
              </a:p>
            </p:txBody>
          </p:sp>
        </mc:Choice>
        <mc:Fallback xmlns="">
          <p:sp>
            <p:nvSpPr>
              <p:cNvPr id="47" name="CasellaDiTes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074" y="5174595"/>
                <a:ext cx="500888" cy="246221"/>
              </a:xfrm>
              <a:prstGeom prst="rect">
                <a:avLst/>
              </a:prstGeom>
              <a:blipFill>
                <a:blip r:embed="rId34"/>
                <a:stretch>
                  <a:fillRect l="-14634" t="-27500" b="-5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/>
              <p:cNvSpPr txBox="1"/>
              <p:nvPr/>
            </p:nvSpPr>
            <p:spPr>
              <a:xfrm>
                <a:off x="8036962" y="5399387"/>
                <a:ext cx="42646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it-IT" sz="1600" dirty="0" smtClean="0">
                    <a:solidFill>
                      <a:srgbClr val="B200FF"/>
                    </a:solidFill>
                  </a:rPr>
                  <a:t>-</a:t>
                </a:r>
                <a:endParaRPr lang="it-IT" sz="1600" dirty="0">
                  <a:solidFill>
                    <a:srgbClr val="B200FF"/>
                  </a:solidFill>
                </a:endParaRPr>
              </a:p>
            </p:txBody>
          </p:sp>
        </mc:Choice>
        <mc:Fallback xmlns="">
          <p:sp>
            <p:nvSpPr>
              <p:cNvPr id="48" name="CasellaDiTes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962" y="5399387"/>
                <a:ext cx="426466" cy="246221"/>
              </a:xfrm>
              <a:prstGeom prst="rect">
                <a:avLst/>
              </a:prstGeom>
              <a:blipFill>
                <a:blip r:embed="rId35"/>
                <a:stretch>
                  <a:fillRect l="-15714" t="-27500" r="-11429" b="-5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/>
              <p:cNvSpPr txBox="1"/>
              <p:nvPr/>
            </p:nvSpPr>
            <p:spPr>
              <a:xfrm>
                <a:off x="8889894" y="5396138"/>
                <a:ext cx="42646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1600" dirty="0" smtClean="0">
                    <a:solidFill>
                      <a:srgbClr val="B200FF"/>
                    </a:solidFill>
                  </a:rPr>
                  <a:t>-</a:t>
                </a:r>
                <a:endParaRPr lang="it-IT" sz="1600" dirty="0">
                  <a:solidFill>
                    <a:srgbClr val="B200FF"/>
                  </a:solidFill>
                </a:endParaRPr>
              </a:p>
            </p:txBody>
          </p:sp>
        </mc:Choice>
        <mc:Fallback xmlns="">
          <p:sp>
            <p:nvSpPr>
              <p:cNvPr id="49" name="CasellaDiTes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894" y="5396138"/>
                <a:ext cx="426466" cy="246221"/>
              </a:xfrm>
              <a:prstGeom prst="rect">
                <a:avLst/>
              </a:prstGeom>
              <a:blipFill>
                <a:blip r:embed="rId36"/>
                <a:stretch>
                  <a:fillRect l="-15714" t="-24390" r="-11429" b="-487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/>
              <p:cNvSpPr txBox="1"/>
              <p:nvPr/>
            </p:nvSpPr>
            <p:spPr>
              <a:xfrm>
                <a:off x="8457332" y="5193170"/>
                <a:ext cx="42646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it-IT" sz="1600" dirty="0" smtClean="0">
                    <a:solidFill>
                      <a:srgbClr val="B200FF"/>
                    </a:solidFill>
                  </a:rPr>
                  <a:t>-</a:t>
                </a:r>
                <a:endParaRPr lang="it-IT" sz="1600" dirty="0">
                  <a:solidFill>
                    <a:srgbClr val="B200FF"/>
                  </a:solidFill>
                </a:endParaRPr>
              </a:p>
            </p:txBody>
          </p:sp>
        </mc:Choice>
        <mc:Fallback xmlns="">
          <p:sp>
            <p:nvSpPr>
              <p:cNvPr id="50" name="CasellaDiTes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332" y="5193170"/>
                <a:ext cx="426466" cy="246221"/>
              </a:xfrm>
              <a:prstGeom prst="rect">
                <a:avLst/>
              </a:prstGeom>
              <a:blipFill>
                <a:blip r:embed="rId37"/>
                <a:stretch>
                  <a:fillRect l="-15714" t="-27500" r="-11429" b="-5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/>
              <p:cNvSpPr txBox="1"/>
              <p:nvPr/>
            </p:nvSpPr>
            <p:spPr>
              <a:xfrm>
                <a:off x="9293500" y="5204124"/>
                <a:ext cx="42646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1600" dirty="0" smtClean="0">
                    <a:solidFill>
                      <a:srgbClr val="B200FF"/>
                    </a:solidFill>
                  </a:rPr>
                  <a:t>-</a:t>
                </a:r>
                <a:endParaRPr lang="it-IT" sz="1600" dirty="0">
                  <a:solidFill>
                    <a:srgbClr val="B200FF"/>
                  </a:solidFill>
                </a:endParaRPr>
              </a:p>
            </p:txBody>
          </p:sp>
        </mc:Choice>
        <mc:Fallback xmlns="">
          <p:sp>
            <p:nvSpPr>
              <p:cNvPr id="52" name="CasellaDiTes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500" y="5204124"/>
                <a:ext cx="426466" cy="246221"/>
              </a:xfrm>
              <a:prstGeom prst="rect">
                <a:avLst/>
              </a:prstGeom>
              <a:blipFill>
                <a:blip r:embed="rId38"/>
                <a:stretch>
                  <a:fillRect l="-17391" t="-27500" r="-11594" b="-5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itolo 52"/>
          <p:cNvSpPr>
            <a:spLocks noGrp="1"/>
          </p:cNvSpPr>
          <p:nvPr>
            <p:ph type="title"/>
          </p:nvPr>
        </p:nvSpPr>
        <p:spPr>
          <a:xfrm>
            <a:off x="838200" y="23499"/>
            <a:ext cx="10515600" cy="1325563"/>
          </a:xfrm>
        </p:spPr>
        <p:txBody>
          <a:bodyPr/>
          <a:lstStyle/>
          <a:p>
            <a:pPr algn="ctr"/>
            <a:r>
              <a:rPr lang="it-IT" b="1" u="sng" dirty="0" smtClean="0"/>
              <a:t>Frontale Connettore Maschio</a:t>
            </a:r>
            <a:endParaRPr lang="it-IT" b="1" u="sng" dirty="0"/>
          </a:p>
        </p:txBody>
      </p:sp>
    </p:spTree>
    <p:extLst>
      <p:ext uri="{BB962C8B-B14F-4D97-AF65-F5344CB8AC3E}">
        <p14:creationId xmlns:p14="http://schemas.microsoft.com/office/powerpoint/2010/main" val="405452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1536234"/>
            <a:ext cx="11520000" cy="3785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 flipH="1">
                <a:off x="10001144" y="1245037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1600" b="0" i="0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sz="1600" dirty="0">
                  <a:solidFill>
                    <a:srgbClr val="FF6A00"/>
                  </a:solidFill>
                </a:endParaRPr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001144" y="1245037"/>
                <a:ext cx="500888" cy="246221"/>
              </a:xfrm>
              <a:prstGeom prst="rect">
                <a:avLst/>
              </a:prstGeom>
              <a:blipFill>
                <a:blip r:embed="rId3"/>
                <a:stretch>
                  <a:fillRect l="-12195" r="-10976" b="-121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 flipH="1">
                <a:off x="9605666" y="1461927"/>
                <a:ext cx="46786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it-IT" sz="1600" dirty="0">
                  <a:solidFill>
                    <a:srgbClr val="FF6A00"/>
                  </a:solidFill>
                </a:endParaRPr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605666" y="1461927"/>
                <a:ext cx="467868" cy="246221"/>
              </a:xfrm>
              <a:prstGeom prst="rect">
                <a:avLst/>
              </a:prstGeom>
              <a:blipFill>
                <a:blip r:embed="rId4"/>
                <a:stretch>
                  <a:fillRect l="-15789" r="-18421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 flipH="1">
                <a:off x="9210188" y="1232467"/>
                <a:ext cx="46786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sz="1600" dirty="0">
                  <a:solidFill>
                    <a:srgbClr val="FF6A00"/>
                  </a:solidFill>
                </a:endParaRPr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210188" y="1232467"/>
                <a:ext cx="467868" cy="246221"/>
              </a:xfrm>
              <a:prstGeom prst="rect">
                <a:avLst/>
              </a:prstGeom>
              <a:blipFill>
                <a:blip r:embed="rId5"/>
                <a:stretch>
                  <a:fillRect l="-15584" r="-15584" b="-121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/>
              <p:cNvSpPr txBox="1"/>
              <p:nvPr/>
            </p:nvSpPr>
            <p:spPr>
              <a:xfrm flipH="1">
                <a:off x="8679582" y="1461927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02801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1600" b="0" i="0" smtClean="0">
                          <a:solidFill>
                            <a:srgbClr val="02801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it-IT" sz="1600" dirty="0">
                  <a:solidFill>
                    <a:srgbClr val="02801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79582" y="1461927"/>
                <a:ext cx="500888" cy="246221"/>
              </a:xfrm>
              <a:prstGeom prst="rect">
                <a:avLst/>
              </a:prstGeom>
              <a:blipFill>
                <a:blip r:embed="rId6"/>
                <a:stretch>
                  <a:fillRect l="-13415" r="-13415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/>
              <p:cNvSpPr txBox="1"/>
              <p:nvPr/>
            </p:nvSpPr>
            <p:spPr>
              <a:xfrm flipH="1">
                <a:off x="7813696" y="1478787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02801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02801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sz="1600" dirty="0">
                  <a:solidFill>
                    <a:srgbClr val="028010"/>
                  </a:solidFill>
                </a:endParaRPr>
              </a:p>
            </p:txBody>
          </p:sp>
        </mc:Choice>
        <mc:Fallback xmlns="">
          <p:sp>
            <p:nvSpPr>
              <p:cNvPr id="17" name="CasellaDiTes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13696" y="1478787"/>
                <a:ext cx="500888" cy="246221"/>
              </a:xfrm>
              <a:prstGeom prst="rect">
                <a:avLst/>
              </a:prstGeom>
              <a:blipFill>
                <a:blip r:embed="rId7"/>
                <a:stretch>
                  <a:fillRect l="-13415" r="-12195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/>
              <p:cNvSpPr txBox="1"/>
              <p:nvPr/>
            </p:nvSpPr>
            <p:spPr>
              <a:xfrm flipH="1">
                <a:off x="8272547" y="1230372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02801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1600" b="0" i="0" smtClean="0">
                          <a:solidFill>
                            <a:srgbClr val="02801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it-IT" sz="1600" dirty="0">
                  <a:solidFill>
                    <a:srgbClr val="028010"/>
                  </a:solidFill>
                </a:endParaRPr>
              </a:p>
            </p:txBody>
          </p:sp>
        </mc:Choice>
        <mc:Fallback xmlns=""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272547" y="1230372"/>
                <a:ext cx="500888" cy="246221"/>
              </a:xfrm>
              <a:prstGeom prst="rect">
                <a:avLst/>
              </a:prstGeom>
              <a:blipFill>
                <a:blip r:embed="rId8"/>
                <a:stretch>
                  <a:fillRect l="-12195" r="-13415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/>
              <p:cNvSpPr txBox="1"/>
              <p:nvPr/>
            </p:nvSpPr>
            <p:spPr>
              <a:xfrm flipH="1">
                <a:off x="7337192" y="1245037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𝑀𝑆</m:t>
                      </m:r>
                      <m:r>
                        <a:rPr lang="it-IT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it-IT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CasellaDiTes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37192" y="1245037"/>
                <a:ext cx="500888" cy="246221"/>
              </a:xfrm>
              <a:prstGeom prst="rect">
                <a:avLst/>
              </a:prstGeom>
              <a:blipFill>
                <a:blip r:embed="rId9"/>
                <a:stretch>
                  <a:fillRect l="-3659" r="-2439" b="-48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/>
              <p:cNvSpPr txBox="1"/>
              <p:nvPr/>
            </p:nvSpPr>
            <p:spPr>
              <a:xfrm flipH="1">
                <a:off x="6917330" y="1474119"/>
                <a:ext cx="46786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𝑀𝑆</m:t>
                      </m:r>
                      <m:r>
                        <a:rPr lang="it-IT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CasellaDiTes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17330" y="1474119"/>
                <a:ext cx="467868" cy="246221"/>
              </a:xfrm>
              <a:prstGeom prst="rect">
                <a:avLst/>
              </a:prstGeom>
              <a:blipFill>
                <a:blip r:embed="rId10"/>
                <a:stretch>
                  <a:fillRect l="-7895" r="-6579" b="-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/>
              <p:cNvSpPr txBox="1"/>
              <p:nvPr/>
            </p:nvSpPr>
            <p:spPr>
              <a:xfrm flipH="1">
                <a:off x="6546236" y="1232467"/>
                <a:ext cx="46786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𝑀𝑆</m:t>
                      </m:r>
                      <m:r>
                        <a:rPr lang="it-IT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it-IT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CasellaDiTes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546236" y="1232467"/>
                <a:ext cx="467868" cy="246221"/>
              </a:xfrm>
              <a:prstGeom prst="rect">
                <a:avLst/>
              </a:prstGeom>
              <a:blipFill>
                <a:blip r:embed="rId11"/>
                <a:stretch>
                  <a:fillRect l="-7792" r="-5195" b="-48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/>
              <p:cNvSpPr txBox="1"/>
              <p:nvPr/>
            </p:nvSpPr>
            <p:spPr>
              <a:xfrm flipH="1">
                <a:off x="6070494" y="1461927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  <m:t>𝐿𝐸𝐷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0090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it-IT" sz="1600" dirty="0">
                  <a:solidFill>
                    <a:srgbClr val="0090FF"/>
                  </a:solidFill>
                </a:endParaRPr>
              </a:p>
            </p:txBody>
          </p:sp>
        </mc:Choice>
        <mc:Fallback xmlns="">
          <p:sp>
            <p:nvSpPr>
              <p:cNvPr id="22" name="CasellaDiTes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70494" y="1461927"/>
                <a:ext cx="500888" cy="246221"/>
              </a:xfrm>
              <a:prstGeom prst="rect">
                <a:avLst/>
              </a:prstGeom>
              <a:blipFill>
                <a:blip r:embed="rId12"/>
                <a:stretch>
                  <a:fillRect l="-14634" r="-15854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/>
              <p:cNvSpPr txBox="1"/>
              <p:nvPr/>
            </p:nvSpPr>
            <p:spPr>
              <a:xfrm flipH="1">
                <a:off x="5115645" y="1469384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  <m:t>𝐿𝐸𝐷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009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sz="1600" dirty="0">
                  <a:solidFill>
                    <a:srgbClr val="0090FF"/>
                  </a:solidFill>
                </a:endParaRPr>
              </a:p>
            </p:txBody>
          </p:sp>
        </mc:Choice>
        <mc:Fallback xmlns="">
          <p:sp>
            <p:nvSpPr>
              <p:cNvPr id="23" name="CasellaDiTes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15645" y="1469384"/>
                <a:ext cx="500888" cy="246221"/>
              </a:xfrm>
              <a:prstGeom prst="rect">
                <a:avLst/>
              </a:prstGeom>
              <a:blipFill>
                <a:blip r:embed="rId13"/>
                <a:stretch>
                  <a:fillRect l="-13415" r="-15854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/>
              <p:cNvSpPr txBox="1"/>
              <p:nvPr/>
            </p:nvSpPr>
            <p:spPr>
              <a:xfrm flipH="1">
                <a:off x="5663459" y="1230372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  <m:t>𝐿𝐸𝐷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0090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it-IT" sz="1600" dirty="0">
                  <a:solidFill>
                    <a:srgbClr val="0090FF"/>
                  </a:solidFill>
                </a:endParaRPr>
              </a:p>
            </p:txBody>
          </p:sp>
        </mc:Choice>
        <mc:Fallback xmlns="">
          <p:sp>
            <p:nvSpPr>
              <p:cNvPr id="24" name="CasellaDiTes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63459" y="1230372"/>
                <a:ext cx="500888" cy="246221"/>
              </a:xfrm>
              <a:prstGeom prst="rect">
                <a:avLst/>
              </a:prstGeom>
              <a:blipFill>
                <a:blip r:embed="rId14"/>
                <a:stretch>
                  <a:fillRect l="-13415" r="-15854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/>
              <p:cNvSpPr txBox="1"/>
              <p:nvPr/>
            </p:nvSpPr>
            <p:spPr>
              <a:xfrm flipH="1">
                <a:off x="4672330" y="1245037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it-IT" sz="1600" dirty="0" smtClean="0">
                    <a:solidFill>
                      <a:srgbClr val="B200FF"/>
                    </a:solidFill>
                  </a:rPr>
                  <a:t>+</a:t>
                </a:r>
                <a:endParaRPr lang="it-IT" sz="1600" dirty="0">
                  <a:solidFill>
                    <a:srgbClr val="B200FF"/>
                  </a:solidFill>
                </a:endParaRPr>
              </a:p>
            </p:txBody>
          </p:sp>
        </mc:Choice>
        <mc:Fallback xmlns="">
          <p:sp>
            <p:nvSpPr>
              <p:cNvPr id="25" name="CasellaDiTes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72330" y="1245037"/>
                <a:ext cx="500888" cy="246221"/>
              </a:xfrm>
              <a:prstGeom prst="rect">
                <a:avLst/>
              </a:prstGeom>
              <a:blipFill>
                <a:blip r:embed="rId15"/>
                <a:stretch>
                  <a:fillRect l="-13253" t="-24390" r="-1205" b="-487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/>
              <p:cNvSpPr txBox="1"/>
              <p:nvPr/>
            </p:nvSpPr>
            <p:spPr>
              <a:xfrm flipH="1">
                <a:off x="4252468" y="1461927"/>
                <a:ext cx="46786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it-IT" sz="1600" dirty="0" smtClean="0">
                    <a:solidFill>
                      <a:srgbClr val="B200FF"/>
                    </a:solidFill>
                  </a:rPr>
                  <a:t>+</a:t>
                </a:r>
                <a:endParaRPr lang="it-IT" sz="1600" dirty="0">
                  <a:solidFill>
                    <a:srgbClr val="B200FF"/>
                  </a:solidFill>
                </a:endParaRPr>
              </a:p>
            </p:txBody>
          </p:sp>
        </mc:Choice>
        <mc:Fallback xmlns="">
          <p:sp>
            <p:nvSpPr>
              <p:cNvPr id="26" name="CasellaDiTes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252468" y="1461927"/>
                <a:ext cx="467868" cy="246221"/>
              </a:xfrm>
              <a:prstGeom prst="rect">
                <a:avLst/>
              </a:prstGeom>
              <a:blipFill>
                <a:blip r:embed="rId16"/>
                <a:stretch>
                  <a:fillRect l="-15789" t="-27500" r="-9211" b="-5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/>
              <p:cNvSpPr txBox="1"/>
              <p:nvPr/>
            </p:nvSpPr>
            <p:spPr>
              <a:xfrm flipH="1">
                <a:off x="3838702" y="1232467"/>
                <a:ext cx="46786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it-IT" sz="1600" dirty="0" smtClean="0">
                    <a:solidFill>
                      <a:srgbClr val="B200FF"/>
                    </a:solidFill>
                  </a:rPr>
                  <a:t>+</a:t>
                </a:r>
                <a:endParaRPr lang="it-IT" sz="1600" dirty="0">
                  <a:solidFill>
                    <a:srgbClr val="B200FF"/>
                  </a:solidFill>
                </a:endParaRPr>
              </a:p>
            </p:txBody>
          </p:sp>
        </mc:Choice>
        <mc:Fallback xmlns="">
          <p:sp>
            <p:nvSpPr>
              <p:cNvPr id="27" name="CasellaDiTes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38702" y="1232467"/>
                <a:ext cx="467868" cy="246221"/>
              </a:xfrm>
              <a:prstGeom prst="rect">
                <a:avLst/>
              </a:prstGeom>
              <a:blipFill>
                <a:blip r:embed="rId17"/>
                <a:stretch>
                  <a:fillRect l="-15789" t="-24390" r="-9211" b="-487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/>
              <p:cNvSpPr txBox="1"/>
              <p:nvPr/>
            </p:nvSpPr>
            <p:spPr>
              <a:xfrm flipH="1">
                <a:off x="3326384" y="1461927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it-IT" sz="1600" dirty="0" smtClean="0">
                    <a:solidFill>
                      <a:srgbClr val="B200FF"/>
                    </a:solidFill>
                  </a:rPr>
                  <a:t>+</a:t>
                </a:r>
                <a:endParaRPr lang="it-IT" sz="1600" dirty="0">
                  <a:solidFill>
                    <a:srgbClr val="B200FF"/>
                  </a:solidFill>
                </a:endParaRPr>
              </a:p>
            </p:txBody>
          </p:sp>
        </mc:Choice>
        <mc:Fallback xmlns="">
          <p:sp>
            <p:nvSpPr>
              <p:cNvPr id="28" name="CasellaDiTes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26384" y="1461927"/>
                <a:ext cx="500888" cy="246221"/>
              </a:xfrm>
              <a:prstGeom prst="rect">
                <a:avLst/>
              </a:prstGeom>
              <a:blipFill>
                <a:blip r:embed="rId18"/>
                <a:stretch>
                  <a:fillRect l="-14634" t="-27500" r="-1220" b="-5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/>
              <p:cNvSpPr txBox="1"/>
              <p:nvPr/>
            </p:nvSpPr>
            <p:spPr>
              <a:xfrm flipH="1">
                <a:off x="2539746" y="1466595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1600" dirty="0" smtClean="0">
                    <a:solidFill>
                      <a:srgbClr val="B200FF"/>
                    </a:solidFill>
                  </a:rPr>
                  <a:t>+</a:t>
                </a:r>
                <a:endParaRPr lang="it-IT" sz="1600" dirty="0">
                  <a:solidFill>
                    <a:srgbClr val="B200FF"/>
                  </a:solidFill>
                </a:endParaRPr>
              </a:p>
            </p:txBody>
          </p:sp>
        </mc:Choice>
        <mc:Fallback xmlns="">
          <p:sp>
            <p:nvSpPr>
              <p:cNvPr id="29" name="CasellaDiTes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39746" y="1466595"/>
                <a:ext cx="500888" cy="246221"/>
              </a:xfrm>
              <a:prstGeom prst="rect">
                <a:avLst/>
              </a:prstGeom>
              <a:blipFill>
                <a:blip r:embed="rId19"/>
                <a:stretch>
                  <a:fillRect l="-14634" t="-27500" r="-1220" b="-5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/>
              <p:cNvSpPr txBox="1"/>
              <p:nvPr/>
            </p:nvSpPr>
            <p:spPr>
              <a:xfrm flipH="1">
                <a:off x="2901061" y="1230372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1600" dirty="0" smtClean="0">
                    <a:solidFill>
                      <a:srgbClr val="B200FF"/>
                    </a:solidFill>
                  </a:rPr>
                  <a:t>+</a:t>
                </a:r>
                <a:endParaRPr lang="it-IT" sz="1600" dirty="0">
                  <a:solidFill>
                    <a:srgbClr val="B200FF"/>
                  </a:solidFill>
                </a:endParaRPr>
              </a:p>
            </p:txBody>
          </p:sp>
        </mc:Choice>
        <mc:Fallback xmlns="">
          <p:sp>
            <p:nvSpPr>
              <p:cNvPr id="30" name="CasellaDiTes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01061" y="1230372"/>
                <a:ext cx="500888" cy="246221"/>
              </a:xfrm>
              <a:prstGeom prst="rect">
                <a:avLst/>
              </a:prstGeom>
              <a:blipFill>
                <a:blip r:embed="rId20"/>
                <a:stretch>
                  <a:fillRect l="-14634" t="-27500" r="-1220" b="-5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 flipH="1">
                <a:off x="9572646" y="5312339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1600" b="0" i="0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it-IT" sz="1600" dirty="0">
                  <a:solidFill>
                    <a:srgbClr val="FF6A00"/>
                  </a:solidFill>
                </a:endParaRP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72646" y="5312339"/>
                <a:ext cx="500888" cy="246221"/>
              </a:xfrm>
              <a:prstGeom prst="rect">
                <a:avLst/>
              </a:prstGeom>
              <a:blipFill>
                <a:blip r:embed="rId21"/>
                <a:stretch>
                  <a:fillRect l="-10976" r="-12195" b="-121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 flipH="1">
                <a:off x="9110366" y="5085691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1600" b="0" i="0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it-IT" sz="1600" dirty="0">
                  <a:solidFill>
                    <a:srgbClr val="FF6A00"/>
                  </a:solidFill>
                </a:endParaRPr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10366" y="5085691"/>
                <a:ext cx="500888" cy="246221"/>
              </a:xfrm>
              <a:prstGeom prst="rect">
                <a:avLst/>
              </a:prstGeom>
              <a:blipFill>
                <a:blip r:embed="rId22"/>
                <a:stretch>
                  <a:fillRect l="-10843" r="-10843" b="-121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 flipH="1">
                <a:off x="8717047" y="5327243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FF6A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1600" b="0" i="0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it-IT" sz="1600" dirty="0">
                  <a:solidFill>
                    <a:srgbClr val="FF6A00"/>
                  </a:solidFill>
                </a:endParaRPr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17047" y="5327243"/>
                <a:ext cx="500888" cy="246221"/>
              </a:xfrm>
              <a:prstGeom prst="rect">
                <a:avLst/>
              </a:prstGeom>
              <a:blipFill>
                <a:blip r:embed="rId23"/>
                <a:stretch>
                  <a:fillRect l="-12195" r="-10976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 flipH="1">
                <a:off x="8323728" y="5081022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02801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02801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it-IT" sz="1600" dirty="0">
                  <a:solidFill>
                    <a:srgbClr val="028010"/>
                  </a:solidFill>
                </a:endParaRPr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23728" y="5081022"/>
                <a:ext cx="500888" cy="246221"/>
              </a:xfrm>
              <a:prstGeom prst="rect">
                <a:avLst/>
              </a:prstGeom>
              <a:blipFill>
                <a:blip r:embed="rId24"/>
                <a:stretch>
                  <a:fillRect l="-12048" r="-12048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 flipH="1">
                <a:off x="7930409" y="5327242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02801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02801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it-IT" sz="1600" dirty="0">
                  <a:solidFill>
                    <a:srgbClr val="028010"/>
                  </a:solidFill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930409" y="5327242"/>
                <a:ext cx="500888" cy="246221"/>
              </a:xfrm>
              <a:prstGeom prst="rect">
                <a:avLst/>
              </a:prstGeom>
              <a:blipFill>
                <a:blip r:embed="rId25"/>
                <a:stretch>
                  <a:fillRect l="-13415" r="-12195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 flipH="1">
                <a:off x="7537090" y="5085690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02801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02801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1600" b="0" i="0" smtClean="0">
                          <a:solidFill>
                            <a:srgbClr val="02801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sz="1600" dirty="0">
                  <a:solidFill>
                    <a:srgbClr val="028010"/>
                  </a:solidFill>
                </a:endParaRPr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37090" y="5085690"/>
                <a:ext cx="500888" cy="246221"/>
              </a:xfrm>
              <a:prstGeom prst="rect">
                <a:avLst/>
              </a:prstGeom>
              <a:blipFill>
                <a:blip r:embed="rId26"/>
                <a:stretch>
                  <a:fillRect l="-12048" r="-12048" b="-121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/>
              <p:cNvSpPr txBox="1"/>
              <p:nvPr/>
            </p:nvSpPr>
            <p:spPr>
              <a:xfrm flipH="1">
                <a:off x="7110624" y="5310482"/>
                <a:ext cx="42646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𝑀𝑆</m:t>
                      </m:r>
                      <m:r>
                        <a:rPr lang="it-IT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it-IT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CasellaDiTes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110624" y="5310482"/>
                <a:ext cx="426466" cy="246221"/>
              </a:xfrm>
              <a:prstGeom prst="rect">
                <a:avLst/>
              </a:prstGeom>
              <a:blipFill>
                <a:blip r:embed="rId27"/>
                <a:stretch>
                  <a:fillRect l="-11429" r="-11429" b="-48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/>
              <p:cNvSpPr txBox="1"/>
              <p:nvPr/>
            </p:nvSpPr>
            <p:spPr>
              <a:xfrm flipH="1">
                <a:off x="6257692" y="5307233"/>
                <a:ext cx="42646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𝑀𝑆</m:t>
                      </m:r>
                      <m:r>
                        <a:rPr lang="it-IT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it-IT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CasellaDiTes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57692" y="5307233"/>
                <a:ext cx="426466" cy="246221"/>
              </a:xfrm>
              <a:prstGeom prst="rect">
                <a:avLst/>
              </a:prstGeom>
              <a:blipFill>
                <a:blip r:embed="rId28"/>
                <a:stretch>
                  <a:fillRect l="-13043" r="-11594" b="-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/>
              <p:cNvSpPr txBox="1"/>
              <p:nvPr/>
            </p:nvSpPr>
            <p:spPr>
              <a:xfrm flipH="1">
                <a:off x="6684158" y="5104265"/>
                <a:ext cx="42646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𝑀𝑆</m:t>
                      </m:r>
                      <m:r>
                        <a:rPr lang="it-IT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84158" y="5104265"/>
                <a:ext cx="426466" cy="246221"/>
              </a:xfrm>
              <a:prstGeom prst="rect">
                <a:avLst/>
              </a:prstGeom>
              <a:blipFill>
                <a:blip r:embed="rId29"/>
                <a:stretch>
                  <a:fillRect l="-11429" r="-11429" b="-48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/>
              <p:cNvSpPr txBox="1"/>
              <p:nvPr/>
            </p:nvSpPr>
            <p:spPr>
              <a:xfrm flipH="1">
                <a:off x="5739384" y="5074737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  <m:t>𝐿𝐸𝐷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0090F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it-IT" sz="1600" dirty="0">
                  <a:solidFill>
                    <a:srgbClr val="0090FF"/>
                  </a:solidFill>
                </a:endParaRPr>
              </a:p>
            </p:txBody>
          </p:sp>
        </mc:Choice>
        <mc:Fallback xmlns="">
          <p:sp>
            <p:nvSpPr>
              <p:cNvPr id="31" name="CasellaDiTes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39384" y="5074737"/>
                <a:ext cx="500888" cy="246221"/>
              </a:xfrm>
              <a:prstGeom prst="rect">
                <a:avLst/>
              </a:prstGeom>
              <a:blipFill>
                <a:blip r:embed="rId30"/>
                <a:stretch>
                  <a:fillRect l="-14634" r="-14634" b="-121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/>
              <p:cNvSpPr txBox="1"/>
              <p:nvPr/>
            </p:nvSpPr>
            <p:spPr>
              <a:xfrm flipH="1">
                <a:off x="5346065" y="5316289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  <m:t>𝐿𝐸𝐷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0090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it-IT" sz="1600" dirty="0">
                  <a:solidFill>
                    <a:srgbClr val="0090FF"/>
                  </a:solidFill>
                </a:endParaRPr>
              </a:p>
            </p:txBody>
          </p:sp>
        </mc:Choice>
        <mc:Fallback xmlns="">
          <p:sp>
            <p:nvSpPr>
              <p:cNvPr id="32" name="CasellaDiTes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46065" y="5316289"/>
                <a:ext cx="500888" cy="246221"/>
              </a:xfrm>
              <a:prstGeom prst="rect">
                <a:avLst/>
              </a:prstGeom>
              <a:blipFill>
                <a:blip r:embed="rId31"/>
                <a:stretch>
                  <a:fillRect l="-14634" r="-14634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/>
              <p:cNvSpPr txBox="1"/>
              <p:nvPr/>
            </p:nvSpPr>
            <p:spPr>
              <a:xfrm flipH="1">
                <a:off x="4952746" y="5070068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0090FF"/>
                              </a:solidFill>
                              <a:latin typeface="Cambria Math" panose="02040503050406030204" pitchFamily="18" charset="0"/>
                            </a:rPr>
                            <m:t>𝐿𝐸𝐷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009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sz="1600" dirty="0">
                  <a:solidFill>
                    <a:srgbClr val="0090FF"/>
                  </a:solidFill>
                </a:endParaRPr>
              </a:p>
            </p:txBody>
          </p:sp>
        </mc:Choice>
        <mc:Fallback xmlns="">
          <p:sp>
            <p:nvSpPr>
              <p:cNvPr id="33" name="CasellaDiTes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52746" y="5070068"/>
                <a:ext cx="500888" cy="246221"/>
              </a:xfrm>
              <a:prstGeom prst="rect">
                <a:avLst/>
              </a:prstGeom>
              <a:blipFill>
                <a:blip r:embed="rId32"/>
                <a:stretch>
                  <a:fillRect l="-13253" r="-14458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/>
              <p:cNvSpPr txBox="1"/>
              <p:nvPr/>
            </p:nvSpPr>
            <p:spPr>
              <a:xfrm flipH="1">
                <a:off x="4559427" y="5316288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it-IT" sz="1600" dirty="0" smtClean="0">
                    <a:solidFill>
                      <a:srgbClr val="B200FF"/>
                    </a:solidFill>
                  </a:rPr>
                  <a:t>-</a:t>
                </a:r>
                <a:endParaRPr lang="it-IT" sz="1600" dirty="0">
                  <a:solidFill>
                    <a:srgbClr val="B200FF"/>
                  </a:solidFill>
                </a:endParaRPr>
              </a:p>
            </p:txBody>
          </p:sp>
        </mc:Choice>
        <mc:Fallback xmlns="">
          <p:sp>
            <p:nvSpPr>
              <p:cNvPr id="34" name="CasellaDiTes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59427" y="5316288"/>
                <a:ext cx="500888" cy="246221"/>
              </a:xfrm>
              <a:prstGeom prst="rect">
                <a:avLst/>
              </a:prstGeom>
              <a:blipFill>
                <a:blip r:embed="rId33"/>
                <a:stretch>
                  <a:fillRect l="-14634" t="-25000" b="-5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/>
              <p:cNvSpPr txBox="1"/>
              <p:nvPr/>
            </p:nvSpPr>
            <p:spPr>
              <a:xfrm flipH="1">
                <a:off x="4129532" y="5074736"/>
                <a:ext cx="50088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it-IT" sz="1600" dirty="0" smtClean="0">
                    <a:solidFill>
                      <a:srgbClr val="B200FF"/>
                    </a:solidFill>
                  </a:rPr>
                  <a:t>-</a:t>
                </a:r>
                <a:endParaRPr lang="it-IT" sz="1600" dirty="0">
                  <a:solidFill>
                    <a:srgbClr val="B200FF"/>
                  </a:solidFill>
                </a:endParaRPr>
              </a:p>
            </p:txBody>
          </p:sp>
        </mc:Choice>
        <mc:Fallback xmlns="">
          <p:sp>
            <p:nvSpPr>
              <p:cNvPr id="35" name="CasellaDiTes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29532" y="5074736"/>
                <a:ext cx="500888" cy="246221"/>
              </a:xfrm>
              <a:prstGeom prst="rect">
                <a:avLst/>
              </a:prstGeom>
              <a:blipFill>
                <a:blip r:embed="rId34"/>
                <a:stretch>
                  <a:fillRect l="-14458" t="-24390" b="-487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/>
              <p:cNvSpPr txBox="1"/>
              <p:nvPr/>
            </p:nvSpPr>
            <p:spPr>
              <a:xfrm flipH="1">
                <a:off x="3703066" y="5299528"/>
                <a:ext cx="42646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it-IT" sz="1600" dirty="0" smtClean="0">
                    <a:solidFill>
                      <a:srgbClr val="B200FF"/>
                    </a:solidFill>
                  </a:rPr>
                  <a:t>-</a:t>
                </a:r>
                <a:endParaRPr lang="it-IT" sz="1600" dirty="0">
                  <a:solidFill>
                    <a:srgbClr val="B200FF"/>
                  </a:solidFill>
                </a:endParaRPr>
              </a:p>
            </p:txBody>
          </p:sp>
        </mc:Choice>
        <mc:Fallback xmlns="">
          <p:sp>
            <p:nvSpPr>
              <p:cNvPr id="36" name="CasellaDiTes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03066" y="5299528"/>
                <a:ext cx="426466" cy="246221"/>
              </a:xfrm>
              <a:prstGeom prst="rect">
                <a:avLst/>
              </a:prstGeom>
              <a:blipFill>
                <a:blip r:embed="rId35"/>
                <a:stretch>
                  <a:fillRect l="-15714" t="-24390" r="-11429" b="-487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/>
              <p:cNvSpPr txBox="1"/>
              <p:nvPr/>
            </p:nvSpPr>
            <p:spPr>
              <a:xfrm flipH="1">
                <a:off x="2850134" y="5296279"/>
                <a:ext cx="42646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1600" dirty="0" smtClean="0">
                    <a:solidFill>
                      <a:srgbClr val="B200FF"/>
                    </a:solidFill>
                  </a:rPr>
                  <a:t>-</a:t>
                </a:r>
                <a:endParaRPr lang="it-IT" sz="1600" dirty="0">
                  <a:solidFill>
                    <a:srgbClr val="B200FF"/>
                  </a:solidFill>
                </a:endParaRPr>
              </a:p>
            </p:txBody>
          </p:sp>
        </mc:Choice>
        <mc:Fallback xmlns="">
          <p:sp>
            <p:nvSpPr>
              <p:cNvPr id="37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50134" y="5296279"/>
                <a:ext cx="426466" cy="246221"/>
              </a:xfrm>
              <a:prstGeom prst="rect">
                <a:avLst/>
              </a:prstGeom>
              <a:blipFill>
                <a:blip r:embed="rId36"/>
                <a:stretch>
                  <a:fillRect l="-17143" t="-27500" r="-10000" b="-5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/>
              <p:cNvSpPr txBox="1"/>
              <p:nvPr/>
            </p:nvSpPr>
            <p:spPr>
              <a:xfrm flipH="1">
                <a:off x="3282696" y="5093311"/>
                <a:ext cx="42646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it-IT" sz="1600" dirty="0" smtClean="0">
                    <a:solidFill>
                      <a:srgbClr val="B200FF"/>
                    </a:solidFill>
                  </a:rPr>
                  <a:t>-</a:t>
                </a:r>
                <a:endParaRPr lang="it-IT" sz="1600" dirty="0">
                  <a:solidFill>
                    <a:srgbClr val="B200FF"/>
                  </a:solidFill>
                </a:endParaRPr>
              </a:p>
            </p:txBody>
          </p:sp>
        </mc:Choice>
        <mc:Fallback xmlns="">
          <p:sp>
            <p:nvSpPr>
              <p:cNvPr id="38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82696" y="5093311"/>
                <a:ext cx="426466" cy="246221"/>
              </a:xfrm>
              <a:prstGeom prst="rect">
                <a:avLst/>
              </a:prstGeom>
              <a:blipFill>
                <a:blip r:embed="rId37"/>
                <a:stretch>
                  <a:fillRect l="-17391" t="-27500" r="-11594" b="-5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/>
              <p:cNvSpPr txBox="1"/>
              <p:nvPr/>
            </p:nvSpPr>
            <p:spPr>
              <a:xfrm flipH="1">
                <a:off x="2446528" y="5104265"/>
                <a:ext cx="42646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1600" b="0" i="1" smtClean="0">
                        <a:solidFill>
                          <a:srgbClr val="B200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1600" dirty="0" smtClean="0">
                    <a:solidFill>
                      <a:srgbClr val="B200FF"/>
                    </a:solidFill>
                  </a:rPr>
                  <a:t>-</a:t>
                </a:r>
                <a:endParaRPr lang="it-IT" sz="1600" dirty="0">
                  <a:solidFill>
                    <a:srgbClr val="B200FF"/>
                  </a:solidFill>
                </a:endParaRPr>
              </a:p>
            </p:txBody>
          </p:sp>
        </mc:Choice>
        <mc:Fallback xmlns="">
          <p:sp>
            <p:nvSpPr>
              <p:cNvPr id="39" name="CasellaDiTes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46528" y="5104265"/>
                <a:ext cx="426466" cy="246221"/>
              </a:xfrm>
              <a:prstGeom prst="rect">
                <a:avLst/>
              </a:prstGeom>
              <a:blipFill>
                <a:blip r:embed="rId38"/>
                <a:stretch>
                  <a:fillRect l="-15714" t="-24390" r="-11429" b="-487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itolo 42"/>
          <p:cNvSpPr>
            <a:spLocks noGrp="1"/>
          </p:cNvSpPr>
          <p:nvPr>
            <p:ph type="title"/>
          </p:nvPr>
        </p:nvSpPr>
        <p:spPr>
          <a:xfrm>
            <a:off x="838200" y="18657"/>
            <a:ext cx="10515600" cy="1325563"/>
          </a:xfrm>
        </p:spPr>
        <p:txBody>
          <a:bodyPr/>
          <a:lstStyle/>
          <a:p>
            <a:pPr algn="ctr"/>
            <a:r>
              <a:rPr lang="it-IT" b="1" u="sng" dirty="0" smtClean="0"/>
              <a:t>Top Board Pin Out</a:t>
            </a:r>
            <a:endParaRPr lang="it-IT" b="1" u="sng" dirty="0"/>
          </a:p>
        </p:txBody>
      </p:sp>
    </p:spTree>
    <p:extLst>
      <p:ext uri="{BB962C8B-B14F-4D97-AF65-F5344CB8AC3E}">
        <p14:creationId xmlns:p14="http://schemas.microsoft.com/office/powerpoint/2010/main" val="3006257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115</Words>
  <Application>Microsoft Office PowerPoint</Application>
  <PresentationFormat>Widescreen</PresentationFormat>
  <Paragraphs>74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di Office</vt:lpstr>
      <vt:lpstr>Frontale Connettore Maschio</vt:lpstr>
      <vt:lpstr>Top Board Pin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Emanuele Alfano</dc:creator>
  <cp:lastModifiedBy>Emanuele Alfano</cp:lastModifiedBy>
  <cp:revision>9</cp:revision>
  <dcterms:created xsi:type="dcterms:W3CDTF">2019-02-19T14:46:59Z</dcterms:created>
  <dcterms:modified xsi:type="dcterms:W3CDTF">2019-02-20T14:27:37Z</dcterms:modified>
</cp:coreProperties>
</file>