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05/02/2020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007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05/02/2020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Progettazione Meccanica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delle equazioni del moto</a:t>
            </a:r>
          </a:p>
        </p:txBody>
      </p:sp>
      <p:sp>
        <p:nvSpPr>
          <p:cNvPr id="3" name="Segnaposto contenuto 13">
            <a:extLst>
              <a:ext uri="{FF2B5EF4-FFF2-40B4-BE49-F238E27FC236}">
                <a16:creationId xmlns:a16="http://schemas.microsoft.com/office/drawing/2014/main" id="{A908DFEB-63E4-4A88-BE39-1740CEB72AA6}"/>
              </a:ext>
            </a:extLst>
          </p:cNvPr>
          <p:cNvSpPr txBox="1">
            <a:spLocks/>
          </p:cNvSpPr>
          <p:nvPr/>
        </p:nvSpPr>
        <p:spPr>
          <a:xfrm>
            <a:off x="1593852" y="1600200"/>
            <a:ext cx="9782385" cy="51411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it-IT" sz="2000" dirty="0"/>
              <a:t>Il pendolo inverso è formato da un’asta incernierata su una delle due estremità e l’altra collegata a una massa. Esso è detto inverso in quanto la massa si trova al di sopra del centro di rotazione. </a:t>
            </a:r>
          </a:p>
          <a:p>
            <a:pPr marL="0" indent="0">
              <a:buFont typeface="Euphemia" pitchFamily="34" charset="0"/>
              <a:buNone/>
            </a:pPr>
            <a:r>
              <a:rPr lang="it-IT" sz="2000" dirty="0"/>
              <a:t>Lo scopo del progetto è quello di controllare il pendolo e posizionarlo in verticale, cioè nel suo punto di equilibrio </a:t>
            </a:r>
            <a:r>
              <a:rPr lang="it-IT" sz="2000" i="1" dirty="0"/>
              <a:t>instabile.</a:t>
            </a:r>
            <a:r>
              <a:rPr lang="it-IT" sz="2000" dirty="0"/>
              <a:t> </a:t>
            </a:r>
          </a:p>
          <a:p>
            <a:pPr marL="0" indent="0">
              <a:buFont typeface="Euphemia" pitchFamily="34" charset="0"/>
              <a:buNone/>
            </a:pPr>
            <a:r>
              <a:rPr lang="it-IT" sz="2000" dirty="0"/>
              <a:t>Il sistema è formato fondamentalmente da tre parti: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Il pendolo;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Il disco di controllo;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Il motore.</a:t>
            </a:r>
          </a:p>
          <a:p>
            <a:pPr marL="0" indent="0">
              <a:buNone/>
            </a:pPr>
            <a:r>
              <a:rPr lang="it-IT" sz="2000" dirty="0"/>
              <a:t>Per poterle dimensionare si analizzeranno i </a:t>
            </a:r>
            <a:r>
              <a:rPr lang="it-IT" sz="2000" i="1" dirty="0"/>
              <a:t>momenti</a:t>
            </a:r>
            <a:r>
              <a:rPr lang="it-IT" sz="2000" dirty="0"/>
              <a:t> in gioco.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866F7EA3-CE56-43D7-8011-5293CEA20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868526"/>
              </p:ext>
            </p:extLst>
          </p:nvPr>
        </p:nvGraphicFramePr>
        <p:xfrm>
          <a:off x="7390556" y="825152"/>
          <a:ext cx="3256741" cy="46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4" imgW="4533723" imgH="6415677" progId="AcroExch.Document.DC">
                  <p:embed/>
                </p:oleObj>
              </mc:Choice>
              <mc:Fallback>
                <p:oleObj name="Acrobat Document" r:id="rId4" imgW="4533723" imgH="6415677" progId="AcroExch.Document.DC">
                  <p:embed/>
                  <p:pic>
                    <p:nvPicPr>
                      <p:cNvPr id="5" name="Oggetto 4">
                        <a:extLst>
                          <a:ext uri="{FF2B5EF4-FFF2-40B4-BE49-F238E27FC236}">
                            <a16:creationId xmlns:a16="http://schemas.microsoft.com/office/drawing/2014/main" id="{08D71F87-306C-40B2-ACEF-684E4CCD7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0556" y="825152"/>
                        <a:ext cx="3256741" cy="46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13">
                <a:extLst>
                  <a:ext uri="{FF2B5EF4-FFF2-40B4-BE49-F238E27FC236}">
                    <a16:creationId xmlns:a16="http://schemas.microsoft.com/office/drawing/2014/main" id="{0A983951-F1C8-4A87-A13C-742C22C841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1884" y="858416"/>
                <a:ext cx="6372768" cy="5162872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/>
                  <a:t>Come è possibile vedere dalla figura nel sistema agiscono due forze:</a:t>
                </a:r>
              </a:p>
              <a:p>
                <a:r>
                  <a:rPr lang="it-IT" sz="2000" dirty="0"/>
                  <a:t>La forza peso del sistema, posizionata sul suo centro di massa;</a:t>
                </a:r>
              </a:p>
              <a:p>
                <a:r>
                  <a:rPr lang="it-IT" sz="2000" dirty="0"/>
                  <a:t>Il momento della ruota, generato dal motore.</a:t>
                </a:r>
              </a:p>
              <a:p>
                <a:pPr marL="0" indent="0">
                  <a:buNone/>
                </a:pPr>
                <a:r>
                  <a:rPr lang="it-IT" sz="2000" dirty="0"/>
                  <a:t>Quindi utilizzando la seconda equazione cardinale della meccanica è possibile scrivere l’equazione differenziale che regola il moto: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̈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2000" dirty="0"/>
              </a:p>
            </p:txBody>
          </p:sp>
        </mc:Choice>
        <mc:Fallback>
          <p:sp>
            <p:nvSpPr>
              <p:cNvPr id="3" name="Segnaposto contenuto 13">
                <a:extLst>
                  <a:ext uri="{FF2B5EF4-FFF2-40B4-BE49-F238E27FC236}">
                    <a16:creationId xmlns:a16="http://schemas.microsoft.com/office/drawing/2014/main" id="{0A983951-F1C8-4A87-A13C-742C22C84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858416"/>
                <a:ext cx="6372768" cy="5162872"/>
              </a:xfrm>
              <a:prstGeom prst="rect">
                <a:avLst/>
              </a:prstGeom>
              <a:blipFill>
                <a:blip r:embed="rId6"/>
                <a:stretch>
                  <a:fillRect l="-1243" t="-1299" r="-19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52</TotalTime>
  <Words>165</Words>
  <Application>Microsoft Office PowerPoint</Application>
  <PresentationFormat>Personalizzato</PresentationFormat>
  <Paragraphs>17</Paragraphs>
  <Slides>3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Cambria Math</vt:lpstr>
      <vt:lpstr>Euphemia</vt:lpstr>
      <vt:lpstr>Matematica 16x9</vt:lpstr>
      <vt:lpstr>Acrobat Document</vt:lpstr>
      <vt:lpstr>Progettazione Meccanica</vt:lpstr>
      <vt:lpstr>Analisi delle equazioni del moto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Leonardo Soccio</cp:lastModifiedBy>
  <cp:revision>7</cp:revision>
  <dcterms:created xsi:type="dcterms:W3CDTF">2020-01-10T14:09:03Z</dcterms:created>
  <dcterms:modified xsi:type="dcterms:W3CDTF">2020-02-05T21:55:43Z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