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68" r:id="rId3"/>
    <p:sldId id="270" r:id="rId4"/>
    <p:sldId id="272" r:id="rId5"/>
    <p:sldId id="273" r:id="rId6"/>
    <p:sldId id="275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A64A2-7D86-439A-A8BC-7FA7B1DBF38C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89FAA-F541-4C9F-AE13-8A0EE7728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6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43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4965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sz="1800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292" y="898103"/>
            <a:ext cx="336111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49" r:id="rId3"/>
    <p:sldLayoutId id="2147483650" r:id="rId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it-IT" dirty="0"/>
              <a:t>Modello e identificazione di un motore DC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AB0981B-9A9A-4291-9530-F6E374228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(bonus) Analisi Ponte H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</a:t>
            </a:r>
            <a:r>
              <a:rPr lang="it-IT" dirty="0" err="1"/>
              <a:t>Current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egnaposto contenuto 13"/>
              <p:cNvSpPr>
                <a:spLocks noGrp="1"/>
              </p:cNvSpPr>
              <p:nvPr>
                <p:ph idx="1"/>
              </p:nvPr>
            </p:nvSpPr>
            <p:spPr>
              <a:xfrm>
                <a:off x="1593852" y="1600200"/>
                <a:ext cx="6940547" cy="3192517"/>
              </a:xfrm>
            </p:spPr>
            <p:txBody>
              <a:bodyPr rtlCol="0">
                <a:normAutofit/>
              </a:bodyPr>
              <a:lstStyle/>
              <a:p>
                <a:pPr marL="0" indent="0" rtl="0">
                  <a:buNone/>
                </a:pPr>
                <a:r>
                  <a:rPr lang="it-IT" sz="2000" dirty="0"/>
                  <a:t>Il Motore a corrente continua è composto da tre elementi necessari al suo funzionamento:</a:t>
                </a:r>
              </a:p>
              <a:p>
                <a:r>
                  <a:rPr lang="it-IT" sz="2000" b="1" dirty="0"/>
                  <a:t>Rotore</a:t>
                </a:r>
                <a:r>
                  <a:rPr lang="it-IT" sz="2000" dirty="0"/>
                  <a:t>, interno, composto da avvolgimenti di rame che generano un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2000" i="1" dirty="0"/>
                  <a:t> </a:t>
                </a:r>
                <a:r>
                  <a:rPr lang="it-IT" sz="2000" dirty="0"/>
                  <a:t>statico grazie alla corrente che scorre al suo interno.</a:t>
                </a:r>
              </a:p>
              <a:p>
                <a:r>
                  <a:rPr lang="it-IT" sz="2000" b="1" dirty="0"/>
                  <a:t>Statore</a:t>
                </a:r>
                <a:r>
                  <a:rPr lang="it-IT" sz="2000" dirty="0"/>
                  <a:t>, esterno, magneti permanenti che imprimono una rotazione dal rotore.</a:t>
                </a:r>
              </a:p>
              <a:p>
                <a:r>
                  <a:rPr lang="it-IT" sz="2000" b="1" dirty="0"/>
                  <a:t>Commutatore</a:t>
                </a:r>
                <a:r>
                  <a:rPr lang="it-IT" sz="2000" dirty="0"/>
                  <a:t> (o </a:t>
                </a:r>
                <a:r>
                  <a:rPr lang="it-IT" sz="2000" i="1" dirty="0"/>
                  <a:t>spazzole</a:t>
                </a:r>
                <a:r>
                  <a:rPr lang="it-IT" sz="2000" dirty="0"/>
                  <a:t>), invertono il verso della corrente ogni almeno mezzo giro del rotore.</a:t>
                </a:r>
                <a:endParaRPr lang="it-IT" sz="2000" b="1" dirty="0"/>
              </a:p>
            </p:txBody>
          </p:sp>
        </mc:Choice>
        <mc:Fallback>
          <p:sp>
            <p:nvSpPr>
              <p:cNvPr id="14" name="Segnaposto contenuto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852" y="1600200"/>
                <a:ext cx="6940547" cy="3192517"/>
              </a:xfrm>
              <a:blipFill>
                <a:blip r:embed="rId3"/>
                <a:stretch>
                  <a:fillRect l="-1141" t="-2103" r="-1844" b="-13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1EB30684-7BE2-48B7-B725-9CD35810F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02" y="453698"/>
            <a:ext cx="3001782" cy="343250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4297BD-383A-41CD-AC68-6E42D48F5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615" y="4303028"/>
            <a:ext cx="3836972" cy="25549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/>
              <p:nvPr/>
            </p:nvSpPr>
            <p:spPr>
              <a:xfrm>
                <a:off x="1593852" y="4792717"/>
                <a:ext cx="6457763" cy="197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L’idea di fondo consiste nello sfruttare la coppia di forze che si genera quando la corrente percorre una spira immersa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2000" dirty="0"/>
                  <a:t>, e cambiare opportunamente il verso della corrente per proseguire il moto, sfruttando l’inerzia della spira già in movimento per superare il punto singolare dal quale non si muoverebbe più.</a:t>
                </a:r>
                <a:endParaRPr lang="it-IT" sz="2000" b="1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2" y="4792717"/>
                <a:ext cx="6457763" cy="1976375"/>
              </a:xfrm>
              <a:prstGeom prst="rect">
                <a:avLst/>
              </a:prstGeom>
              <a:blipFill>
                <a:blip r:embed="rId6"/>
                <a:stretch>
                  <a:fillRect l="-943" t="-1543" r="-2170" b="-46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13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</a:t>
            </a:r>
            <a:r>
              <a:rPr lang="it-IT" dirty="0" err="1"/>
              <a:t>Current</a:t>
            </a:r>
            <a:r>
              <a:rPr lang="it-IT" dirty="0"/>
              <a:t>) [2]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93852" y="1600200"/>
            <a:ext cx="5764891" cy="45720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200" dirty="0"/>
              <a:t>In figura, la parte sinistra del rotore è respinta dal magnete di sinistra ed attirata da quello di destra. Analogamente fa la parte in basso a destra. La coppia genera la rotazione.</a:t>
            </a:r>
          </a:p>
          <a:p>
            <a:pPr marL="0" indent="0">
              <a:buNone/>
            </a:pPr>
            <a:r>
              <a:rPr lang="it-IT" sz="2200" dirty="0"/>
              <a:t>Quando le armature si allineano orizzontalmente, il commutatore inverte la direzione di corrente attraverso gli avvolgimenti, modificando anche il campo magnetico. Il processo ritorna quindi allo stato di partenza e il ciclo si ripete.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ECA486-54EF-4925-AE16-2A87788C5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71" y="1417638"/>
            <a:ext cx="4754562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20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593852" y="1417638"/>
            <a:ext cx="97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motore può essere descritto da una serie di equazioni differenziali</a:t>
            </a: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2686" y="1417638"/>
            <a:ext cx="72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7" name="Immagine 6" descr="Immagine che contiene screenshot, televisione, schermo, sedendo&#10;&#10;Descrizione generata automaticamente">
            <a:extLst>
              <a:ext uri="{FF2B5EF4-FFF2-40B4-BE49-F238E27FC236}">
                <a16:creationId xmlns:a16="http://schemas.microsoft.com/office/drawing/2014/main" id="{AD050262-18C1-46CD-975E-3EC62B91F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16" y="4359705"/>
            <a:ext cx="10693184" cy="249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39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Modello Teorico Motore DC [3]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977B4D-ECB8-43DD-A643-F1BADD1C3C27}"/>
              </a:ext>
            </a:extLst>
          </p:cNvPr>
          <p:cNvSpPr txBox="1"/>
          <p:nvPr/>
        </p:nvSpPr>
        <p:spPr>
          <a:xfrm>
            <a:off x="1593852" y="1417638"/>
            <a:ext cx="833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Perché il motore è considerato con un modello del primo ordine invece? Perché il polo elettrico è molto veloce, ha una dinamica di due ordini maggiore rispetto a quella meccanica, quindi si può invece assumere come se fosse una </a:t>
            </a:r>
            <a:r>
              <a:rPr lang="it-IT" b="1" dirty="0"/>
              <a:t>costante</a:t>
            </a:r>
            <a:r>
              <a:rPr lang="it-IT" dirty="0"/>
              <a:t>, semplificando l’analisi </a:t>
            </a:r>
            <a:r>
              <a:rPr lang="it-IT"/>
              <a:t>del modello.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757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307</Words>
  <Application>Microsoft Office PowerPoint</Application>
  <PresentationFormat>Widescreen</PresentationFormat>
  <Paragraphs>22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Euphemia</vt:lpstr>
      <vt:lpstr>Matematica 16x9</vt:lpstr>
      <vt:lpstr>Modello e identificazione di un motore DC</vt:lpstr>
      <vt:lpstr>Motore in DC (Direct Current)</vt:lpstr>
      <vt:lpstr>Motore in DC (Direct Current) [2]</vt:lpstr>
      <vt:lpstr>Modello Teorico Motore DC</vt:lpstr>
      <vt:lpstr>Modello Teorico Motore DC</vt:lpstr>
      <vt:lpstr>Modello Teorico Motore DC [3]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Modello e identificazione di un motore DC</dc:title>
  <dc:creator>filippo badalamenti</dc:creator>
  <cp:lastModifiedBy>filippo badalamenti</cp:lastModifiedBy>
  <cp:revision>15</cp:revision>
  <dcterms:created xsi:type="dcterms:W3CDTF">2020-01-15T11:09:34Z</dcterms:created>
  <dcterms:modified xsi:type="dcterms:W3CDTF">2020-01-15T14:46:24Z</dcterms:modified>
</cp:coreProperties>
</file>