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16/01/2020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16/01/2020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303028"/>
            <a:ext cx="3836972" cy="2554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2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2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 [3]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833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semplici convergenti ad un valore limite calcolabile con il </a:t>
            </a:r>
            <a:r>
              <a:rPr lang="it-IT" b="1" dirty="0"/>
              <a:t>teorema del valor finale. </a:t>
            </a:r>
          </a:p>
          <a:p>
            <a:endParaRPr lang="it-IT" b="1" dirty="0"/>
          </a:p>
          <a:p>
            <a:r>
              <a:rPr lang="it-IT" dirty="0"/>
              <a:t>Come mai allora il motore è approssimato - con un’ottima stima – ad un modello del primo ordine? Perché il polo elettrico è molto veloce, ha una dinamica di due ordini maggiore rispetto a quella meccanica, quindi si può invece assumere come se fosse una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542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40</cp:revision>
  <dcterms:created xsi:type="dcterms:W3CDTF">2020-01-15T11:09:34Z</dcterms:created>
  <dcterms:modified xsi:type="dcterms:W3CDTF">2020-01-16T22:36:10Z</dcterms:modified>
</cp:coreProperties>
</file>