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68" r:id="rId3"/>
    <p:sldId id="270" r:id="rId4"/>
    <p:sldId id="272" r:id="rId5"/>
    <p:sldId id="276" r:id="rId6"/>
    <p:sldId id="273" r:id="rId7"/>
    <p:sldId id="275" r:id="rId8"/>
    <p:sldId id="261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17/01/2020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17/01/2020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17/01/2020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17/01/2020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17/01/2020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17/01/2020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B0981B-9A9A-4291-9530-F6E374228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(bonus) Analisi Ponte H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  <a:blipFill>
                <a:blip r:embed="rId3"/>
                <a:stretch>
                  <a:fillRect l="-1141" t="-2103" r="-1844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162096"/>
            <a:ext cx="3696805" cy="2461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0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0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1028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equazioni, che riguardano sia aspetti elettro-magnetici che meccanici.</a:t>
            </a:r>
          </a:p>
          <a:p>
            <a:r>
              <a:rPr lang="it-IT" sz="2000" dirty="0"/>
              <a:t>Partendo dallo schema più generale per un motore, con uno statore elettro-attuato (</a:t>
            </a:r>
            <a:r>
              <a:rPr lang="it-IT" sz="2000" b="1" dirty="0"/>
              <a:t>non</a:t>
            </a:r>
            <a:r>
              <a:rPr lang="it-IT" sz="2000" dirty="0"/>
              <a:t> un magnete permanente), otteniamo le seguenti equazioni:</a:t>
            </a:r>
          </a:p>
          <a:p>
            <a:endParaRPr lang="it-IT" sz="2000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2756007"/>
            <a:ext cx="4859957" cy="2269362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1" y="2756007"/>
            <a:ext cx="5396860" cy="2560638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5223425"/>
            <a:ext cx="8106740" cy="16345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5304" y="6241773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5304" y="6765234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421217" y="6310867"/>
            <a:ext cx="4452731" cy="369332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N.B.: questi due termini </a:t>
            </a:r>
            <a:r>
              <a:rPr lang="it-IT" b="1" u="sng" dirty="0"/>
              <a:t>non</a:t>
            </a:r>
            <a:r>
              <a:rPr lang="it-IT" b="1" dirty="0"/>
              <a:t> sono </a:t>
            </a:r>
            <a:r>
              <a:rPr lang="it-IT" b="1" u="sng" dirty="0"/>
              <a:t>lineari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7" y="1417638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1417637"/>
            <a:ext cx="5164364" cy="1849921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2340968"/>
            <a:ext cx="3760026" cy="1852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</a:t>
                </a:r>
                <a:r>
                  <a:rPr lang="it-IT" sz="2000" i="1" dirty="0" err="1"/>
                  <a:t>f.c.e.m</a:t>
                </a:r>
                <a:r>
                  <a:rPr lang="it-IT" sz="2000" i="1" dirty="0"/>
                  <a:t>.</a:t>
                </a:r>
                <a:r>
                  <a:rPr lang="it-IT" sz="2000" dirty="0"/>
                  <a:t> è ancora un termine non lineare; tuttavia, se si impiegano magneti </a:t>
                </a:r>
                <a:r>
                  <a:rPr lang="it-IT" sz="2000" b="1" dirty="0"/>
                  <a:t>permanenti</a:t>
                </a:r>
                <a:r>
                  <a:rPr lang="it-IT" sz="2000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</a:t>
                </a:r>
                <a:r>
                  <a:rPr lang="it-IT" sz="2000" b="1" dirty="0"/>
                  <a:t>costante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le equazioni diventano </a:t>
                </a:r>
                <a:r>
                  <a:rPr lang="it-IT" sz="2000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2000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blipFill>
                <a:blip r:embed="rId5"/>
                <a:stretch>
                  <a:fillRect l="-675" t="-359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209397"/>
            <a:ext cx="6342875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Dove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2000" dirty="0"/>
                  <a:t> è la velocità angolare del rotore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blipFill>
                <a:blip r:embed="rId7"/>
                <a:stretch>
                  <a:fillRect l="-1876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5451" y="5897218"/>
            <a:ext cx="328149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395" y="6121367"/>
            <a:ext cx="2484783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2686" y="1417638"/>
            <a:ext cx="5271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11" y="1417638"/>
            <a:ext cx="4383314" cy="94639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2686" y="2500387"/>
            <a:ext cx="482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Mentre la </a:t>
            </a:r>
            <a:r>
              <a:rPr lang="it-IT" sz="2000" b="1" dirty="0"/>
              <a:t>coppia </a:t>
            </a:r>
            <a:r>
              <a:rPr lang="it-IT" sz="2000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1" y="2432211"/>
            <a:ext cx="2354974" cy="53646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8" y="3265542"/>
            <a:ext cx="2741671" cy="450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2000" dirty="0"/>
                  <a:t> ed attrito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2000" dirty="0"/>
                  <a:t>, e trasformando la sua equazione con Laplace: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blipFill>
                <a:blip r:embed="rId6"/>
                <a:stretch>
                  <a:fillRect l="-1391" t="-2994" r="-202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5" y="3139265"/>
            <a:ext cx="1918351" cy="70350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869" y="3491018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8" y="3292970"/>
            <a:ext cx="401487" cy="148023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4384874"/>
            <a:ext cx="6997148" cy="215840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800" y="29817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2686" y="4186804"/>
            <a:ext cx="304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793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0" y="2008348"/>
            <a:ext cx="4082888" cy="46382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3852" y="2472174"/>
            <a:ext cx="10121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Come mai allora il motore è approssimato - con un’ottima stima – ad un modello del primo ordine? Perché il polo elettrico è molto veloce, ha una dinamica di </a:t>
            </a:r>
            <a:r>
              <a:rPr lang="it-IT" b="1" dirty="0"/>
              <a:t>due </a:t>
            </a:r>
            <a:r>
              <a:rPr lang="it-IT" dirty="0"/>
              <a:t>ordini maggiore rispetto a quella meccanica, quindi si può assumere come se, mentre la parte meccanica sta iniziando la sua evoluzione, il valore elettrico sia già </a:t>
            </a:r>
            <a:r>
              <a:rPr lang="it-IT" b="1" dirty="0"/>
              <a:t>costante</a:t>
            </a:r>
            <a:r>
              <a:rPr lang="it-IT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3852" y="3803709"/>
            <a:ext cx="6741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dirty="0"/>
                  <a:t> -, l’uscita avrebbe la forma: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  <a:blipFill>
                <a:blip r:embed="rId4"/>
                <a:stretch>
                  <a:fillRect l="-800" t="-3297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3851" y="5925249"/>
            <a:ext cx="10121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Ovvero la </a:t>
            </a:r>
            <a:r>
              <a:rPr lang="it-IT" b="1" dirty="0"/>
              <a:t>I legge di Ohm</a:t>
            </a:r>
            <a:r>
              <a:rPr lang="it-IT" dirty="0"/>
              <a:t>, che quindi ci permette di considerare un motore come un dispositivo alimentato </a:t>
            </a:r>
            <a:r>
              <a:rPr lang="it-IT" u="sng" dirty="0"/>
              <a:t>direttamente</a:t>
            </a:r>
            <a:r>
              <a:rPr lang="it-IT" dirty="0"/>
              <a:t> in tensione, unica variabile che possiamo impostare con precisione come output da un pin di un microcontrollore come Arduino.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749286" y="1616765"/>
                <a:ext cx="564101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/>
                  <a:t>del motore adoperato. Per fare ciò, sono stati presi i dati di velocità angolare in funzione dell’ingresso tramite Arduino, e salvati su file .</a:t>
                </a:r>
                <a:r>
                  <a:rPr lang="it-IT" dirty="0" err="1"/>
                  <a:t>txt</a:t>
                </a:r>
                <a:r>
                  <a:rPr lang="it-IT" dirty="0"/>
                  <a:t>, sono stati elaborati su MATLAB tramite la funzione </a:t>
                </a:r>
                <a:r>
                  <a:rPr lang="it-IT" b="1" dirty="0" err="1"/>
                  <a:t>tfest</a:t>
                </a:r>
                <a:r>
                  <a:rPr lang="it-IT" b="1" dirty="0"/>
                  <a:t>()</a:t>
                </a:r>
                <a:r>
                  <a:rPr lang="it-IT" dirty="0"/>
                  <a:t> del Control System Toolbox.</a:t>
                </a:r>
              </a:p>
              <a:p>
                <a:r>
                  <a:rPr lang="it-IT" dirty="0"/>
                  <a:t>Fissando il numero di poli e zeri della </a:t>
                </a:r>
                <a:r>
                  <a:rPr lang="it-IT" dirty="0" err="1"/>
                  <a:t>FdT</a:t>
                </a:r>
                <a:r>
                  <a:rPr lang="it-IT" dirty="0"/>
                  <a:t> da individuare (adesso noti dalla trattazione teorica), la funzione fornisce una stima dei parametri utilizzando i dati forniti appositamente preparati. Come visibile, il risulto è molto preciso, e confrontando la simulazione ottenuta con i dati raccolti sperimentalmente, è apprezzabile la bontà della stima.</a:t>
                </a:r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6" y="1616765"/>
                <a:ext cx="5641011" cy="4247317"/>
              </a:xfrm>
              <a:prstGeom prst="rect">
                <a:avLst/>
              </a:prstGeom>
              <a:blipFill>
                <a:blip r:embed="rId3"/>
                <a:stretch>
                  <a:fillRect l="-973" t="-861" r="-2054" b="-11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465FBE-89C7-46C7-B013-FF1C264F75DA}"/>
              </a:ext>
            </a:extLst>
          </p:cNvPr>
          <p:cNvSpPr txBox="1"/>
          <p:nvPr/>
        </p:nvSpPr>
        <p:spPr>
          <a:xfrm>
            <a:off x="8035236" y="3896138"/>
            <a:ext cx="287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AGGIUNGERE IMMAGINE DELLA STIMA DELLA TFEST()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79B278-3CC3-4E50-A2A3-5DE2BD7007AD}"/>
              </a:ext>
            </a:extLst>
          </p:cNvPr>
          <p:cNvSpPr txBox="1"/>
          <p:nvPr/>
        </p:nvSpPr>
        <p:spPr>
          <a:xfrm>
            <a:off x="7390298" y="5102087"/>
            <a:ext cx="416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AGGIUNGERE IMMAGINE COMPORTAMENTO STIMA E MOTORE NEL CASO DI ACCELERAZIONE + FRENATA FORZATA</a:t>
            </a:r>
          </a:p>
        </p:txBody>
      </p:sp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297" y="1969185"/>
            <a:ext cx="4528892" cy="11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 E confutarne la validità nella pratica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824</Words>
  <Application>Microsoft Office PowerPoint</Application>
  <PresentationFormat>Widescreen</PresentationFormat>
  <Paragraphs>53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</vt:lpstr>
      <vt:lpstr>Modello Teorico Motore DC</vt:lpstr>
      <vt:lpstr>Ottenere modello motore tramite MATLAB…</vt:lpstr>
      <vt:lpstr>… E confutarne la validità nella pratica</vt:lpstr>
      <vt:lpstr>Aggiungere un titolo di diapositiva - 3</vt:lpstr>
      <vt:lpstr>Aggiungere un titolo di diapositiva - 3</vt:lpstr>
      <vt:lpstr>Aggiungere un titolo di diapositiva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61</cp:revision>
  <dcterms:created xsi:type="dcterms:W3CDTF">2020-01-15T11:09:34Z</dcterms:created>
  <dcterms:modified xsi:type="dcterms:W3CDTF">2020-01-17T17:52:22Z</dcterms:modified>
</cp:coreProperties>
</file>