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648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10/01/2020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10/01/2020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E0D11-47DD-4D33-9B11-63E445C2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674" y="2132856"/>
            <a:ext cx="10369151" cy="851327"/>
          </a:xfrm>
        </p:spPr>
        <p:txBody>
          <a:bodyPr/>
          <a:lstStyle/>
          <a:p>
            <a:r>
              <a:rPr lang="it-IT" dirty="0"/>
              <a:t>Simulare un sistema non lineare</a:t>
            </a:r>
          </a:p>
        </p:txBody>
      </p:sp>
    </p:spTree>
    <p:extLst>
      <p:ext uri="{BB962C8B-B14F-4D97-AF65-F5344CB8AC3E}">
        <p14:creationId xmlns:p14="http://schemas.microsoft.com/office/powerpoint/2010/main" val="1578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it-IT" dirty="0"/>
              <a:t>Dall’equilibrio delle forze allo spazio di stato</a:t>
            </a:r>
          </a:p>
        </p:txBody>
      </p:sp>
    </p:spTree>
    <p:extLst>
      <p:ext uri="{BB962C8B-B14F-4D97-AF65-F5344CB8AC3E}">
        <p14:creationId xmlns:p14="http://schemas.microsoft.com/office/powerpoint/2010/main" val="32938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E0D11-47DD-4D33-9B11-63E445C25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Controllo di un sistema non lineare</a:t>
            </a:r>
          </a:p>
        </p:txBody>
      </p:sp>
    </p:spTree>
    <p:extLst>
      <p:ext uri="{BB962C8B-B14F-4D97-AF65-F5344CB8AC3E}">
        <p14:creationId xmlns:p14="http://schemas.microsoft.com/office/powerpoint/2010/main" val="17707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it-IT" dirty="0"/>
              <a:t>Obiettivo di controllo: Momento angolare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D0686D-22FF-4138-B0A9-5A6C67AB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0" y="2996952"/>
            <a:ext cx="10473890" cy="3600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593437" y="836713"/>
            <a:ext cx="978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il sistema non lineare, creare una legge di controllo che lo stabilizzi con metodi analitici, risulta essere molto complesso. Si è invece pensato a un controllo agente sul </a:t>
            </a:r>
            <a:r>
              <a:rPr lang="it-IT" b="1" dirty="0"/>
              <a:t>Momento angolare</a:t>
            </a:r>
            <a:r>
              <a:rPr lang="it-IT" dirty="0"/>
              <a:t> desiderato istante per istante.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4D8F2E-21C3-4521-9519-BDEF772BDE1F}"/>
              </a:ext>
            </a:extLst>
          </p:cNvPr>
          <p:cNvSpPr txBox="1"/>
          <p:nvPr/>
        </p:nvSpPr>
        <p:spPr>
          <a:xfrm>
            <a:off x="1593436" y="1760043"/>
            <a:ext cx="45729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err="1"/>
              <a:t>Def</a:t>
            </a:r>
            <a:r>
              <a:rPr lang="it-IT" b="1" dirty="0"/>
              <a:t>. Momento angolare desiderato:</a:t>
            </a:r>
          </a:p>
          <a:p>
            <a:r>
              <a:rPr lang="it-IT" dirty="0"/>
              <a:t>Coppia da dover far generare al motore per raggiungere l’</a:t>
            </a:r>
            <a:r>
              <a:rPr lang="it-IT" b="1" dirty="0"/>
              <a:t>obiettivo di controllo</a:t>
            </a:r>
            <a:r>
              <a:rPr lang="it-IT" dirty="0"/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696F76-F932-4772-8C8F-832DC69FA6A7}"/>
              </a:ext>
            </a:extLst>
          </p:cNvPr>
          <p:cNvSpPr txBox="1"/>
          <p:nvPr/>
        </p:nvSpPr>
        <p:spPr>
          <a:xfrm>
            <a:off x="6670476" y="2182383"/>
            <a:ext cx="45729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err="1"/>
              <a:t>Def</a:t>
            </a:r>
            <a:r>
              <a:rPr lang="it-IT" b="1" dirty="0"/>
              <a:t>. Obiettivo di controllo: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Angolo braccio verticale.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Velocià</a:t>
            </a:r>
            <a:r>
              <a:rPr lang="it-IT" dirty="0"/>
              <a:t> del disco nulla.</a:t>
            </a:r>
          </a:p>
        </p:txBody>
      </p:sp>
    </p:spTree>
    <p:extLst>
      <p:ext uri="{BB962C8B-B14F-4D97-AF65-F5344CB8AC3E}">
        <p14:creationId xmlns:p14="http://schemas.microsoft.com/office/powerpoint/2010/main" val="27528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r>
              <a:rPr lang="it-IT" dirty="0"/>
              <a:t>Obiettivo di controllo: Braccio verticale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593437" y="836713"/>
            <a:ext cx="978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in un pendolo i punti di equilibrio solo i 2 lungo l’asse, e puntando noi a realizzare un pendolo inverso ne segue che il nostro obiettivo è ottenibile solo puntando in alto.</a:t>
            </a:r>
          </a:p>
          <a:p>
            <a:endParaRPr lang="it-IT" dirty="0"/>
          </a:p>
          <a:p>
            <a:r>
              <a:rPr lang="it-IT" dirty="0"/>
              <a:t>Il controllo è assegnato a un sistema PID che prendendo l’errore rispetto all’obiettivo e tira fuori il momento desiderato per ottenere una stabilizzazione del sistema.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5FB5418-79CF-464E-849F-2B3E63CAC992}"/>
                  </a:ext>
                </a:extLst>
              </p:cNvPr>
              <p:cNvSpPr txBox="1"/>
              <p:nvPr/>
            </p:nvSpPr>
            <p:spPr>
              <a:xfrm>
                <a:off x="1593436" y="2690336"/>
                <a:ext cx="885698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Il coppia desiderata (che deve essere generata dal motore) viene calcolata trasformando il momento nella coppia leggendo l’attuale stato del sistema.</a:t>
                </a:r>
              </a:p>
              <a:p>
                <a:r>
                  <a:rPr lang="it-IT" dirty="0"/>
                  <a:t>La formula si ottiene invertendo l’equazione di stato della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in funzione dell’ingresso, il blocco nel suo insieme è considerabile come un blocco non lineare istantaneo dipendente dallo stato.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5FB5418-79CF-464E-849F-2B3E63CAC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2690336"/>
                <a:ext cx="8856984" cy="1477328"/>
              </a:xfrm>
              <a:prstGeom prst="rect">
                <a:avLst/>
              </a:prstGeom>
              <a:blipFill>
                <a:blip r:embed="rId2"/>
                <a:stretch>
                  <a:fillRect l="-551" t="-2469" r="-964" b="-4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C9494C5A-EB44-4346-ABC0-F93618465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86" t="44000" r="11001" b="8000"/>
          <a:stretch/>
        </p:blipFill>
        <p:spPr>
          <a:xfrm>
            <a:off x="1629916" y="4257193"/>
            <a:ext cx="6840760" cy="1728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74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r>
              <a:rPr lang="it-IT" dirty="0"/>
              <a:t>Obiettivo di controllo: </a:t>
            </a:r>
            <a:r>
              <a:rPr lang="it-IT" dirty="0" err="1"/>
              <a:t>Velocià</a:t>
            </a:r>
            <a:r>
              <a:rPr lang="it-IT" dirty="0"/>
              <a:t> del disco nulla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593437" y="836713"/>
            <a:ext cx="978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il sistema non lineare, creare una legge di controllo che lo stabilizzi con metodi analitici, risulta essere molto complesso. Si è invece pensato a un controllo agente sul </a:t>
            </a:r>
            <a:r>
              <a:rPr lang="it-IT" b="1" dirty="0"/>
              <a:t>Momento angolare</a:t>
            </a:r>
            <a:r>
              <a:rPr lang="it-IT" dirty="0"/>
              <a:t> desiderato istante per istante.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4D8F2E-21C3-4521-9519-BDEF772BDE1F}"/>
              </a:ext>
            </a:extLst>
          </p:cNvPr>
          <p:cNvSpPr txBox="1"/>
          <p:nvPr/>
        </p:nvSpPr>
        <p:spPr>
          <a:xfrm>
            <a:off x="1593436" y="1760043"/>
            <a:ext cx="45729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err="1"/>
              <a:t>Def</a:t>
            </a:r>
            <a:r>
              <a:rPr lang="it-IT" b="1" dirty="0"/>
              <a:t>. Momento angolare desiderato:</a:t>
            </a:r>
          </a:p>
          <a:p>
            <a:r>
              <a:rPr lang="it-IT" dirty="0"/>
              <a:t>Coppia da dover far generare al motore per raggiungere l’</a:t>
            </a:r>
            <a:r>
              <a:rPr lang="it-IT" b="1" dirty="0"/>
              <a:t>obiettivo di controllo</a:t>
            </a:r>
            <a:r>
              <a:rPr lang="it-IT" dirty="0"/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696F76-F932-4772-8C8F-832DC69FA6A7}"/>
              </a:ext>
            </a:extLst>
          </p:cNvPr>
          <p:cNvSpPr txBox="1"/>
          <p:nvPr/>
        </p:nvSpPr>
        <p:spPr>
          <a:xfrm>
            <a:off x="6670476" y="2182383"/>
            <a:ext cx="45729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err="1"/>
              <a:t>Def</a:t>
            </a:r>
            <a:r>
              <a:rPr lang="it-IT" b="1" dirty="0"/>
              <a:t>. Obiettivo di controllo: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Angolo braccio verticale.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Velocià</a:t>
            </a:r>
            <a:r>
              <a:rPr lang="it-IT" dirty="0"/>
              <a:t> del disco nulla.</a:t>
            </a:r>
          </a:p>
        </p:txBody>
      </p:sp>
    </p:spTree>
    <p:extLst>
      <p:ext uri="{BB962C8B-B14F-4D97-AF65-F5344CB8AC3E}">
        <p14:creationId xmlns:p14="http://schemas.microsoft.com/office/powerpoint/2010/main" val="145262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E72827-042B-42B4-8A56-190508EF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836712"/>
            <a:ext cx="9887154" cy="53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BDFCD20-8553-4898-BDDB-FE4B5863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81" y="728700"/>
            <a:ext cx="996156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35</TotalTime>
  <Words>300</Words>
  <Application>Microsoft Office PowerPoint</Application>
  <PresentationFormat>Personalizzato</PresentationFormat>
  <Paragraphs>23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Euphemia</vt:lpstr>
      <vt:lpstr>Matematica 16x9</vt:lpstr>
      <vt:lpstr>Simulare un sistema non lineare</vt:lpstr>
      <vt:lpstr>Dall’equilibrio delle forze allo spazio di stato</vt:lpstr>
      <vt:lpstr>Controllo di un sistema non lineare</vt:lpstr>
      <vt:lpstr>Obiettivo di controllo: Momento angolare</vt:lpstr>
      <vt:lpstr>Obiettivo di controllo: Braccio verticale</vt:lpstr>
      <vt:lpstr>Obiettivo di controllo: Velocià del disco nulla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Emanuele Alfano</cp:lastModifiedBy>
  <cp:revision>7</cp:revision>
  <dcterms:created xsi:type="dcterms:W3CDTF">2020-01-10T14:09:03Z</dcterms:created>
  <dcterms:modified xsi:type="dcterms:W3CDTF">2020-01-10T16:10:44Z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