
<file path=[Content_Types].xml><?xml version="1.0" encoding="utf-8"?>
<Types xmlns="http://schemas.openxmlformats.org/package/2006/content-types"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67" r:id="rId3"/>
    <p:sldId id="268" r:id="rId4"/>
    <p:sldId id="269" r:id="rId5"/>
    <p:sldId id="271" r:id="rId6"/>
    <p:sldId id="258" r:id="rId7"/>
    <p:sldId id="260" r:id="rId8"/>
    <p:sldId id="261" r:id="rId9"/>
    <p:sldId id="262" r:id="rId10"/>
    <p:sldId id="272" r:id="rId11"/>
    <p:sldId id="264" r:id="rId12"/>
  </p:sldIdLst>
  <p:sldSz cx="12188825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howGuides="1">
      <p:cViewPr varScale="1">
        <p:scale>
          <a:sx n="82" d="100"/>
          <a:sy n="82" d="100"/>
        </p:scale>
        <p:origin x="648" y="67"/>
      </p:cViewPr>
      <p:guideLst>
        <p:guide orient="horz" pos="2160"/>
        <p:guide pos="3839"/>
        <p:guide pos="100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1" d="100"/>
          <a:sy n="91" d="100"/>
        </p:scale>
        <p:origin x="3750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 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558-4312-B239-36101E057B8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 2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558-4312-B239-36101E057B8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 3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558-4312-B239-36101E057B8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611351296"/>
        <c:axId val="601055720"/>
      </c:barChart>
      <c:catAx>
        <c:axId val="61135129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601055720"/>
        <c:crosses val="autoZero"/>
        <c:auto val="1"/>
        <c:lblAlgn val="ctr"/>
        <c:lblOffset val="100"/>
        <c:noMultiLvlLbl val="0"/>
      </c:catAx>
      <c:valAx>
        <c:axId val="60105572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6113512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02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83185A-2A53-4D8C-8F32-C845F2F70CBF}" type="doc">
      <dgm:prSet loTypeId="urn:microsoft.com/office/officeart/2005/8/layout/chevron2" loCatId="list" qsTypeId="urn:microsoft.com/office/officeart/2005/8/quickstyle/simple1" qsCatId="simple" csTypeId="urn:microsoft.com/office/officeart/2005/8/colors/accent0_1" csCatId="mainScheme" phldr="1"/>
      <dgm:spPr/>
      <dgm:t>
        <a:bodyPr rtlCol="0"/>
        <a:lstStyle/>
        <a:p>
          <a:pPr rtl="0"/>
          <a:endParaRPr lang="en-US"/>
        </a:p>
      </dgm:t>
    </dgm:pt>
    <dgm:pt modelId="{758CBA3A-9936-4C67-965C-A8DD3074879B}">
      <dgm:prSet phldrT="[Text]"/>
      <dgm:spPr/>
      <dgm:t>
        <a:bodyPr rtlCol="0"/>
        <a:lstStyle/>
        <a:p>
          <a:pPr rtl="0"/>
          <a:r>
            <a:rPr lang="it-IT" noProof="0" dirty="0"/>
            <a:t>A</a:t>
          </a:r>
        </a:p>
      </dgm:t>
      <dgm:extLst>
        <a:ext uri="{E40237B7-FDA0-4F09-8148-C483321AD2D9}">
          <dgm14:cNvPr xmlns:dgm14="http://schemas.microsoft.com/office/drawing/2010/diagram" id="0" name="" title="Group A"/>
        </a:ext>
      </dgm:extLst>
    </dgm:pt>
    <dgm:pt modelId="{39812E31-9C15-4A6C-B8B9-78CE6FB555B1}" type="parTrans" cxnId="{F717B596-7122-4C3F-9238-14763508386B}">
      <dgm:prSet/>
      <dgm:spPr/>
      <dgm:t>
        <a:bodyPr rtlCol="0"/>
        <a:lstStyle/>
        <a:p>
          <a:pPr rtl="0"/>
          <a:endParaRPr lang="en-US"/>
        </a:p>
      </dgm:t>
    </dgm:pt>
    <dgm:pt modelId="{290E9CBE-1634-47AD-B973-508944073D35}" type="sibTrans" cxnId="{F717B596-7122-4C3F-9238-14763508386B}">
      <dgm:prSet/>
      <dgm:spPr/>
      <dgm:t>
        <a:bodyPr rtlCol="0"/>
        <a:lstStyle/>
        <a:p>
          <a:pPr rtl="0"/>
          <a:endParaRPr lang="en-US"/>
        </a:p>
      </dgm:t>
    </dgm:pt>
    <dgm:pt modelId="{E90264E4-81CE-47E1-80E3-2624D8E5DFEE}">
      <dgm:prSet phldrT="[Text]"/>
      <dgm:spPr/>
      <dgm:t>
        <a:bodyPr rtlCol="0"/>
        <a:lstStyle/>
        <a:p>
          <a:pPr rtl="0"/>
          <a:r>
            <a:rPr lang="it-IT" noProof="0" dirty="0"/>
            <a:t>Attività 1</a:t>
          </a:r>
        </a:p>
      </dgm:t>
      <dgm:extLst>
        <a:ext uri="{E40237B7-FDA0-4F09-8148-C483321AD2D9}">
          <dgm14:cNvPr xmlns:dgm14="http://schemas.microsoft.com/office/drawing/2010/diagram" id="0" name="" title="Task 1 and task 2 under group A"/>
        </a:ext>
      </dgm:extLst>
    </dgm:pt>
    <dgm:pt modelId="{79881485-DDC4-4A70-AA7E-393B9FD5747B}" type="parTrans" cxnId="{F3B89C52-602F-49F7-B10E-F3B64BCDF706}">
      <dgm:prSet/>
      <dgm:spPr/>
      <dgm:t>
        <a:bodyPr rtlCol="0"/>
        <a:lstStyle/>
        <a:p>
          <a:pPr rtl="0"/>
          <a:endParaRPr lang="en-US"/>
        </a:p>
      </dgm:t>
    </dgm:pt>
    <dgm:pt modelId="{F41EE2E3-AB57-4E33-8FAD-2DCFFB467FDC}" type="sibTrans" cxnId="{F3B89C52-602F-49F7-B10E-F3B64BCDF706}">
      <dgm:prSet/>
      <dgm:spPr/>
      <dgm:t>
        <a:bodyPr rtlCol="0"/>
        <a:lstStyle/>
        <a:p>
          <a:pPr rtl="0"/>
          <a:endParaRPr lang="en-US"/>
        </a:p>
      </dgm:t>
    </dgm:pt>
    <dgm:pt modelId="{B8D53E29-122A-46E1-B481-B57598D97444}">
      <dgm:prSet phldrT="[Text]"/>
      <dgm:spPr/>
      <dgm:t>
        <a:bodyPr rtlCol="0"/>
        <a:lstStyle/>
        <a:p>
          <a:pPr rtl="0"/>
          <a:r>
            <a:rPr lang="it-IT" noProof="0" dirty="0"/>
            <a:t>Attività 2</a:t>
          </a:r>
        </a:p>
      </dgm:t>
    </dgm:pt>
    <dgm:pt modelId="{EF8E1F9D-EFFE-4283-A7B6-A44D3292ACA4}" type="parTrans" cxnId="{C5FFCAE6-64D2-4A77-B85B-A376B2EE8E4F}">
      <dgm:prSet/>
      <dgm:spPr/>
      <dgm:t>
        <a:bodyPr rtlCol="0"/>
        <a:lstStyle/>
        <a:p>
          <a:pPr rtl="0"/>
          <a:endParaRPr lang="en-US"/>
        </a:p>
      </dgm:t>
    </dgm:pt>
    <dgm:pt modelId="{99B04B81-08CA-46AC-951C-217069AEF451}" type="sibTrans" cxnId="{C5FFCAE6-64D2-4A77-B85B-A376B2EE8E4F}">
      <dgm:prSet/>
      <dgm:spPr/>
      <dgm:t>
        <a:bodyPr rtlCol="0"/>
        <a:lstStyle/>
        <a:p>
          <a:pPr rtl="0"/>
          <a:endParaRPr lang="en-US"/>
        </a:p>
      </dgm:t>
    </dgm:pt>
    <dgm:pt modelId="{15031D9C-993C-4715-A26F-56D8831933EB}">
      <dgm:prSet phldrT="[Text]"/>
      <dgm:spPr/>
      <dgm:t>
        <a:bodyPr rtlCol="0"/>
        <a:lstStyle/>
        <a:p>
          <a:pPr rtl="0"/>
          <a:r>
            <a:rPr lang="it-IT" noProof="0" dirty="0"/>
            <a:t>B</a:t>
          </a:r>
        </a:p>
      </dgm:t>
      <dgm:extLst>
        <a:ext uri="{E40237B7-FDA0-4F09-8148-C483321AD2D9}">
          <dgm14:cNvPr xmlns:dgm14="http://schemas.microsoft.com/office/drawing/2010/diagram" id="0" name="" title="Group B"/>
        </a:ext>
      </dgm:extLst>
    </dgm:pt>
    <dgm:pt modelId="{77530735-8AD3-469C-AEC2-B5B17A08AF65}" type="parTrans" cxnId="{C8C2ADA0-316E-46E3-A4D5-49BD4A9A4B0B}">
      <dgm:prSet/>
      <dgm:spPr/>
      <dgm:t>
        <a:bodyPr rtlCol="0"/>
        <a:lstStyle/>
        <a:p>
          <a:pPr rtl="0"/>
          <a:endParaRPr lang="en-US"/>
        </a:p>
      </dgm:t>
    </dgm:pt>
    <dgm:pt modelId="{FB1D36D5-798A-40AA-91C3-3F3E5AF1A86F}" type="sibTrans" cxnId="{C8C2ADA0-316E-46E3-A4D5-49BD4A9A4B0B}">
      <dgm:prSet/>
      <dgm:spPr/>
      <dgm:t>
        <a:bodyPr rtlCol="0"/>
        <a:lstStyle/>
        <a:p>
          <a:pPr rtl="0"/>
          <a:endParaRPr lang="en-US"/>
        </a:p>
      </dgm:t>
    </dgm:pt>
    <dgm:pt modelId="{07B93839-AE15-473C-B47B-27FA5DBEE4E9}">
      <dgm:prSet phldrT="[Text]"/>
      <dgm:spPr/>
      <dgm:t>
        <a:bodyPr rtlCol="0"/>
        <a:lstStyle/>
        <a:p>
          <a:pPr rtl="0"/>
          <a:r>
            <a:rPr lang="it-IT" noProof="0" dirty="0"/>
            <a:t>Attività 1</a:t>
          </a:r>
        </a:p>
      </dgm:t>
      <dgm:extLst>
        <a:ext uri="{E40237B7-FDA0-4F09-8148-C483321AD2D9}">
          <dgm14:cNvPr xmlns:dgm14="http://schemas.microsoft.com/office/drawing/2010/diagram" id="0" name="" title="Task 1 and task 2 under group B"/>
        </a:ext>
      </dgm:extLst>
    </dgm:pt>
    <dgm:pt modelId="{2BEFC288-C4D1-45AF-B679-7A41333941DE}" type="parTrans" cxnId="{4D38D698-DC6D-4926-9520-43A255B536D4}">
      <dgm:prSet/>
      <dgm:spPr/>
      <dgm:t>
        <a:bodyPr rtlCol="0"/>
        <a:lstStyle/>
        <a:p>
          <a:pPr rtl="0"/>
          <a:endParaRPr lang="en-US"/>
        </a:p>
      </dgm:t>
    </dgm:pt>
    <dgm:pt modelId="{0468DBFC-CB2D-4B3A-AAE7-09352D12344E}" type="sibTrans" cxnId="{4D38D698-DC6D-4926-9520-43A255B536D4}">
      <dgm:prSet/>
      <dgm:spPr/>
      <dgm:t>
        <a:bodyPr rtlCol="0"/>
        <a:lstStyle/>
        <a:p>
          <a:pPr rtl="0"/>
          <a:endParaRPr lang="en-US"/>
        </a:p>
      </dgm:t>
    </dgm:pt>
    <dgm:pt modelId="{23C50191-A44D-4110-97C1-1DC6F9FD79CA}">
      <dgm:prSet phldrT="[Text]"/>
      <dgm:spPr/>
      <dgm:t>
        <a:bodyPr rtlCol="0"/>
        <a:lstStyle/>
        <a:p>
          <a:pPr rtl="0"/>
          <a:r>
            <a:rPr lang="it-IT" noProof="0" dirty="0"/>
            <a:t>Attività 2</a:t>
          </a:r>
        </a:p>
      </dgm:t>
    </dgm:pt>
    <dgm:pt modelId="{E183CF6D-105A-4EAB-A780-A97B120C1182}" type="parTrans" cxnId="{A71F00B0-D098-4236-AD79-95FC48F754F5}">
      <dgm:prSet/>
      <dgm:spPr/>
      <dgm:t>
        <a:bodyPr rtlCol="0"/>
        <a:lstStyle/>
        <a:p>
          <a:pPr rtl="0"/>
          <a:endParaRPr lang="en-US"/>
        </a:p>
      </dgm:t>
    </dgm:pt>
    <dgm:pt modelId="{8625F877-DCE4-4E39-929E-7FA0A761B660}" type="sibTrans" cxnId="{A71F00B0-D098-4236-AD79-95FC48F754F5}">
      <dgm:prSet/>
      <dgm:spPr/>
      <dgm:t>
        <a:bodyPr rtlCol="0"/>
        <a:lstStyle/>
        <a:p>
          <a:pPr rtl="0"/>
          <a:endParaRPr lang="en-US"/>
        </a:p>
      </dgm:t>
    </dgm:pt>
    <dgm:pt modelId="{2936D842-720E-4365-AD39-F6EAEC441633}">
      <dgm:prSet phldrT="[Text]"/>
      <dgm:spPr/>
      <dgm:t>
        <a:bodyPr rtlCol="0"/>
        <a:lstStyle/>
        <a:p>
          <a:pPr rtl="0"/>
          <a:r>
            <a:rPr lang="it-IT" noProof="0" dirty="0"/>
            <a:t>C</a:t>
          </a:r>
        </a:p>
      </dgm:t>
      <dgm:extLst>
        <a:ext uri="{E40237B7-FDA0-4F09-8148-C483321AD2D9}">
          <dgm14:cNvPr xmlns:dgm14="http://schemas.microsoft.com/office/drawing/2010/diagram" id="0" name="" title="Group C"/>
        </a:ext>
      </dgm:extLst>
    </dgm:pt>
    <dgm:pt modelId="{13139645-28B0-41D9-8ED9-DA67D736E51B}" type="parTrans" cxnId="{3A8ECB28-E23B-45B6-8C84-8AF5114507DE}">
      <dgm:prSet/>
      <dgm:spPr/>
      <dgm:t>
        <a:bodyPr rtlCol="0"/>
        <a:lstStyle/>
        <a:p>
          <a:pPr rtl="0"/>
          <a:endParaRPr lang="en-US"/>
        </a:p>
      </dgm:t>
    </dgm:pt>
    <dgm:pt modelId="{96C19FF6-672B-4588-9D93-2A932D4ACF8D}" type="sibTrans" cxnId="{3A8ECB28-E23B-45B6-8C84-8AF5114507DE}">
      <dgm:prSet/>
      <dgm:spPr/>
      <dgm:t>
        <a:bodyPr rtlCol="0"/>
        <a:lstStyle/>
        <a:p>
          <a:pPr rtl="0"/>
          <a:endParaRPr lang="en-US"/>
        </a:p>
      </dgm:t>
    </dgm:pt>
    <dgm:pt modelId="{A05E8D05-15E6-4BEC-B725-D745A48258D3}">
      <dgm:prSet phldrT="[Text]"/>
      <dgm:spPr/>
      <dgm:t>
        <a:bodyPr rtlCol="0"/>
        <a:lstStyle/>
        <a:p>
          <a:pPr rtl="0"/>
          <a:r>
            <a:rPr lang="it-IT" noProof="0" dirty="0"/>
            <a:t>Attività 1</a:t>
          </a:r>
        </a:p>
      </dgm:t>
      <dgm:extLst>
        <a:ext uri="{E40237B7-FDA0-4F09-8148-C483321AD2D9}">
          <dgm14:cNvPr xmlns:dgm14="http://schemas.microsoft.com/office/drawing/2010/diagram" id="0" name="" title="Task 1 and task 2 under group C"/>
        </a:ext>
      </dgm:extLst>
    </dgm:pt>
    <dgm:pt modelId="{29C49A6E-36B2-41D1-83D5-6B58713D5DAF}" type="parTrans" cxnId="{EFE22C42-C667-4B7A-8208-6758BAEC1445}">
      <dgm:prSet/>
      <dgm:spPr/>
      <dgm:t>
        <a:bodyPr rtlCol="0"/>
        <a:lstStyle/>
        <a:p>
          <a:pPr rtl="0"/>
          <a:endParaRPr lang="en-US"/>
        </a:p>
      </dgm:t>
    </dgm:pt>
    <dgm:pt modelId="{EA09E308-F440-47C6-8C86-B63BABC170D9}" type="sibTrans" cxnId="{EFE22C42-C667-4B7A-8208-6758BAEC1445}">
      <dgm:prSet/>
      <dgm:spPr/>
      <dgm:t>
        <a:bodyPr rtlCol="0"/>
        <a:lstStyle/>
        <a:p>
          <a:pPr rtl="0"/>
          <a:endParaRPr lang="en-US"/>
        </a:p>
      </dgm:t>
    </dgm:pt>
    <dgm:pt modelId="{501543CC-DA58-457B-906B-32038F856438}">
      <dgm:prSet phldrT="[Text]"/>
      <dgm:spPr/>
      <dgm:t>
        <a:bodyPr rtlCol="0"/>
        <a:lstStyle/>
        <a:p>
          <a:pPr rtl="0"/>
          <a:r>
            <a:rPr lang="it-IT" noProof="0" dirty="0"/>
            <a:t>Attività 2</a:t>
          </a:r>
        </a:p>
      </dgm:t>
    </dgm:pt>
    <dgm:pt modelId="{5E67377B-1C69-4BC4-AA80-867A0F76CC63}" type="parTrans" cxnId="{828862EB-D32C-4FA8-A0B8-53A1BB9A1CA8}">
      <dgm:prSet/>
      <dgm:spPr/>
      <dgm:t>
        <a:bodyPr rtlCol="0"/>
        <a:lstStyle/>
        <a:p>
          <a:pPr rtl="0"/>
          <a:endParaRPr lang="en-US"/>
        </a:p>
      </dgm:t>
    </dgm:pt>
    <dgm:pt modelId="{C9786BDC-DE69-4580-9357-6DFCD292EB5B}" type="sibTrans" cxnId="{828862EB-D32C-4FA8-A0B8-53A1BB9A1CA8}">
      <dgm:prSet/>
      <dgm:spPr/>
      <dgm:t>
        <a:bodyPr rtlCol="0"/>
        <a:lstStyle/>
        <a:p>
          <a:pPr rtl="0"/>
          <a:endParaRPr lang="en-US"/>
        </a:p>
      </dgm:t>
    </dgm:pt>
    <dgm:pt modelId="{E80E23AD-ECAE-46D2-92A5-71CA9074EED7}" type="pres">
      <dgm:prSet presAssocID="{3183185A-2A53-4D8C-8F32-C845F2F70CBF}" presName="linearFlow" presStyleCnt="0">
        <dgm:presLayoutVars>
          <dgm:dir/>
          <dgm:animLvl val="lvl"/>
          <dgm:resizeHandles val="exact"/>
        </dgm:presLayoutVars>
      </dgm:prSet>
      <dgm:spPr/>
    </dgm:pt>
    <dgm:pt modelId="{63DDCCD6-3F31-4095-8E42-5BBFC31B83BE}" type="pres">
      <dgm:prSet presAssocID="{758CBA3A-9936-4C67-965C-A8DD3074879B}" presName="composite" presStyleCnt="0"/>
      <dgm:spPr/>
    </dgm:pt>
    <dgm:pt modelId="{C0AF5CB7-6C4F-49BC-8738-E4DE0AC00B72}" type="pres">
      <dgm:prSet presAssocID="{758CBA3A-9936-4C67-965C-A8DD3074879B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0E09DE89-66C0-478D-8170-8F0BC920F1EB}" type="pres">
      <dgm:prSet presAssocID="{758CBA3A-9936-4C67-965C-A8DD3074879B}" presName="descendantText" presStyleLbl="alignAcc1" presStyleIdx="0" presStyleCnt="3">
        <dgm:presLayoutVars>
          <dgm:bulletEnabled val="1"/>
        </dgm:presLayoutVars>
      </dgm:prSet>
      <dgm:spPr/>
    </dgm:pt>
    <dgm:pt modelId="{52E78D13-8FB5-4AEC-B5C0-881B683FCF22}" type="pres">
      <dgm:prSet presAssocID="{290E9CBE-1634-47AD-B973-508944073D35}" presName="sp" presStyleCnt="0"/>
      <dgm:spPr/>
    </dgm:pt>
    <dgm:pt modelId="{E529DD28-A6C8-4185-BA28-3A73741EACF4}" type="pres">
      <dgm:prSet presAssocID="{15031D9C-993C-4715-A26F-56D8831933EB}" presName="composite" presStyleCnt="0"/>
      <dgm:spPr/>
    </dgm:pt>
    <dgm:pt modelId="{29EA1718-F619-46D8-B505-CF1DDA71B8BF}" type="pres">
      <dgm:prSet presAssocID="{15031D9C-993C-4715-A26F-56D8831933EB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C96267EA-EF01-411B-8D37-95F44BBB68D3}" type="pres">
      <dgm:prSet presAssocID="{15031D9C-993C-4715-A26F-56D8831933EB}" presName="descendantText" presStyleLbl="alignAcc1" presStyleIdx="1" presStyleCnt="3">
        <dgm:presLayoutVars>
          <dgm:bulletEnabled val="1"/>
        </dgm:presLayoutVars>
      </dgm:prSet>
      <dgm:spPr/>
    </dgm:pt>
    <dgm:pt modelId="{4CCED8E1-297A-4834-9FC1-39D8E59A67B1}" type="pres">
      <dgm:prSet presAssocID="{FB1D36D5-798A-40AA-91C3-3F3E5AF1A86F}" presName="sp" presStyleCnt="0"/>
      <dgm:spPr/>
    </dgm:pt>
    <dgm:pt modelId="{95036E43-6C97-4BF5-8CB3-7871077B6900}" type="pres">
      <dgm:prSet presAssocID="{2936D842-720E-4365-AD39-F6EAEC441633}" presName="composite" presStyleCnt="0"/>
      <dgm:spPr/>
    </dgm:pt>
    <dgm:pt modelId="{E7C44091-B50A-4CB0-98F0-E70A01DD36F4}" type="pres">
      <dgm:prSet presAssocID="{2936D842-720E-4365-AD39-F6EAEC441633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68EF0610-07B4-40C7-AD99-F2285099C2E4}" type="pres">
      <dgm:prSet presAssocID="{2936D842-720E-4365-AD39-F6EAEC441633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71B43602-5819-468F-A340-DA5A96BA033E}" type="presOf" srcId="{758CBA3A-9936-4C67-965C-A8DD3074879B}" destId="{C0AF5CB7-6C4F-49BC-8738-E4DE0AC00B72}" srcOrd="0" destOrd="0" presId="urn:microsoft.com/office/officeart/2005/8/layout/chevron2"/>
    <dgm:cxn modelId="{4684350B-06FE-48D5-B3C1-163A56F1155A}" type="presOf" srcId="{07B93839-AE15-473C-B47B-27FA5DBEE4E9}" destId="{C96267EA-EF01-411B-8D37-95F44BBB68D3}" srcOrd="0" destOrd="0" presId="urn:microsoft.com/office/officeart/2005/8/layout/chevron2"/>
    <dgm:cxn modelId="{2AAAB321-6446-48E6-A15F-5701A9441C34}" type="presOf" srcId="{501543CC-DA58-457B-906B-32038F856438}" destId="{68EF0610-07B4-40C7-AD99-F2285099C2E4}" srcOrd="0" destOrd="1" presId="urn:microsoft.com/office/officeart/2005/8/layout/chevron2"/>
    <dgm:cxn modelId="{B16F9628-8397-4FE5-BC4D-5FC1A248AC83}" type="presOf" srcId="{15031D9C-993C-4715-A26F-56D8831933EB}" destId="{29EA1718-F619-46D8-B505-CF1DDA71B8BF}" srcOrd="0" destOrd="0" presId="urn:microsoft.com/office/officeart/2005/8/layout/chevron2"/>
    <dgm:cxn modelId="{3A8ECB28-E23B-45B6-8C84-8AF5114507DE}" srcId="{3183185A-2A53-4D8C-8F32-C845F2F70CBF}" destId="{2936D842-720E-4365-AD39-F6EAEC441633}" srcOrd="2" destOrd="0" parTransId="{13139645-28B0-41D9-8ED9-DA67D736E51B}" sibTransId="{96C19FF6-672B-4588-9D93-2A932D4ACF8D}"/>
    <dgm:cxn modelId="{CC2F2B2A-04B7-4809-A4A4-4104809974E6}" type="presOf" srcId="{A05E8D05-15E6-4BEC-B725-D745A48258D3}" destId="{68EF0610-07B4-40C7-AD99-F2285099C2E4}" srcOrd="0" destOrd="0" presId="urn:microsoft.com/office/officeart/2005/8/layout/chevron2"/>
    <dgm:cxn modelId="{EFE22C42-C667-4B7A-8208-6758BAEC1445}" srcId="{2936D842-720E-4365-AD39-F6EAEC441633}" destId="{A05E8D05-15E6-4BEC-B725-D745A48258D3}" srcOrd="0" destOrd="0" parTransId="{29C49A6E-36B2-41D1-83D5-6B58713D5DAF}" sibTransId="{EA09E308-F440-47C6-8C86-B63BABC170D9}"/>
    <dgm:cxn modelId="{46D65943-0A7C-46F6-A9D3-BDC8883577AD}" type="presOf" srcId="{23C50191-A44D-4110-97C1-1DC6F9FD79CA}" destId="{C96267EA-EF01-411B-8D37-95F44BBB68D3}" srcOrd="0" destOrd="1" presId="urn:microsoft.com/office/officeart/2005/8/layout/chevron2"/>
    <dgm:cxn modelId="{B3B75767-F5F8-4491-90D5-5742EB2BC878}" type="presOf" srcId="{E90264E4-81CE-47E1-80E3-2624D8E5DFEE}" destId="{0E09DE89-66C0-478D-8170-8F0BC920F1EB}" srcOrd="0" destOrd="0" presId="urn:microsoft.com/office/officeart/2005/8/layout/chevron2"/>
    <dgm:cxn modelId="{CCB2FC69-48E6-4186-BB69-434FE6081740}" type="presOf" srcId="{B8D53E29-122A-46E1-B481-B57598D97444}" destId="{0E09DE89-66C0-478D-8170-8F0BC920F1EB}" srcOrd="0" destOrd="1" presId="urn:microsoft.com/office/officeart/2005/8/layout/chevron2"/>
    <dgm:cxn modelId="{F3B89C52-602F-49F7-B10E-F3B64BCDF706}" srcId="{758CBA3A-9936-4C67-965C-A8DD3074879B}" destId="{E90264E4-81CE-47E1-80E3-2624D8E5DFEE}" srcOrd="0" destOrd="0" parTransId="{79881485-DDC4-4A70-AA7E-393B9FD5747B}" sibTransId="{F41EE2E3-AB57-4E33-8FAD-2DCFFB467FDC}"/>
    <dgm:cxn modelId="{4333FB74-FEDF-4697-9A39-612F6D8B9AB6}" type="presOf" srcId="{2936D842-720E-4365-AD39-F6EAEC441633}" destId="{E7C44091-B50A-4CB0-98F0-E70A01DD36F4}" srcOrd="0" destOrd="0" presId="urn:microsoft.com/office/officeart/2005/8/layout/chevron2"/>
    <dgm:cxn modelId="{5F92077A-D266-43D8-B1E4-282FB69A0EF5}" type="presOf" srcId="{3183185A-2A53-4D8C-8F32-C845F2F70CBF}" destId="{E80E23AD-ECAE-46D2-92A5-71CA9074EED7}" srcOrd="0" destOrd="0" presId="urn:microsoft.com/office/officeart/2005/8/layout/chevron2"/>
    <dgm:cxn modelId="{F717B596-7122-4C3F-9238-14763508386B}" srcId="{3183185A-2A53-4D8C-8F32-C845F2F70CBF}" destId="{758CBA3A-9936-4C67-965C-A8DD3074879B}" srcOrd="0" destOrd="0" parTransId="{39812E31-9C15-4A6C-B8B9-78CE6FB555B1}" sibTransId="{290E9CBE-1634-47AD-B973-508944073D35}"/>
    <dgm:cxn modelId="{4D38D698-DC6D-4926-9520-43A255B536D4}" srcId="{15031D9C-993C-4715-A26F-56D8831933EB}" destId="{07B93839-AE15-473C-B47B-27FA5DBEE4E9}" srcOrd="0" destOrd="0" parTransId="{2BEFC288-C4D1-45AF-B679-7A41333941DE}" sibTransId="{0468DBFC-CB2D-4B3A-AAE7-09352D12344E}"/>
    <dgm:cxn modelId="{C8C2ADA0-316E-46E3-A4D5-49BD4A9A4B0B}" srcId="{3183185A-2A53-4D8C-8F32-C845F2F70CBF}" destId="{15031D9C-993C-4715-A26F-56D8831933EB}" srcOrd="1" destOrd="0" parTransId="{77530735-8AD3-469C-AEC2-B5B17A08AF65}" sibTransId="{FB1D36D5-798A-40AA-91C3-3F3E5AF1A86F}"/>
    <dgm:cxn modelId="{A71F00B0-D098-4236-AD79-95FC48F754F5}" srcId="{15031D9C-993C-4715-A26F-56D8831933EB}" destId="{23C50191-A44D-4110-97C1-1DC6F9FD79CA}" srcOrd="1" destOrd="0" parTransId="{E183CF6D-105A-4EAB-A780-A97B120C1182}" sibTransId="{8625F877-DCE4-4E39-929E-7FA0A761B660}"/>
    <dgm:cxn modelId="{C5FFCAE6-64D2-4A77-B85B-A376B2EE8E4F}" srcId="{758CBA3A-9936-4C67-965C-A8DD3074879B}" destId="{B8D53E29-122A-46E1-B481-B57598D97444}" srcOrd="1" destOrd="0" parTransId="{EF8E1F9D-EFFE-4283-A7B6-A44D3292ACA4}" sibTransId="{99B04B81-08CA-46AC-951C-217069AEF451}"/>
    <dgm:cxn modelId="{828862EB-D32C-4FA8-A0B8-53A1BB9A1CA8}" srcId="{2936D842-720E-4365-AD39-F6EAEC441633}" destId="{501543CC-DA58-457B-906B-32038F856438}" srcOrd="1" destOrd="0" parTransId="{5E67377B-1C69-4BC4-AA80-867A0F76CC63}" sibTransId="{C9786BDC-DE69-4580-9357-6DFCD292EB5B}"/>
    <dgm:cxn modelId="{135E7873-A46E-4154-8EE3-52AAA60564FD}" type="presParOf" srcId="{E80E23AD-ECAE-46D2-92A5-71CA9074EED7}" destId="{63DDCCD6-3F31-4095-8E42-5BBFC31B83BE}" srcOrd="0" destOrd="0" presId="urn:microsoft.com/office/officeart/2005/8/layout/chevron2"/>
    <dgm:cxn modelId="{A9FAD751-EA16-40A5-97AE-3F69AE5C1837}" type="presParOf" srcId="{63DDCCD6-3F31-4095-8E42-5BBFC31B83BE}" destId="{C0AF5CB7-6C4F-49BC-8738-E4DE0AC00B72}" srcOrd="0" destOrd="0" presId="urn:microsoft.com/office/officeart/2005/8/layout/chevron2"/>
    <dgm:cxn modelId="{D4F1CFD9-FAA1-4448-ABAA-E3FEFCB6CAF1}" type="presParOf" srcId="{63DDCCD6-3F31-4095-8E42-5BBFC31B83BE}" destId="{0E09DE89-66C0-478D-8170-8F0BC920F1EB}" srcOrd="1" destOrd="0" presId="urn:microsoft.com/office/officeart/2005/8/layout/chevron2"/>
    <dgm:cxn modelId="{2E2E534E-4D39-4D42-98E3-8E839879F75B}" type="presParOf" srcId="{E80E23AD-ECAE-46D2-92A5-71CA9074EED7}" destId="{52E78D13-8FB5-4AEC-B5C0-881B683FCF22}" srcOrd="1" destOrd="0" presId="urn:microsoft.com/office/officeart/2005/8/layout/chevron2"/>
    <dgm:cxn modelId="{E68FD358-61E9-4B14-947B-E013AD32E758}" type="presParOf" srcId="{E80E23AD-ECAE-46D2-92A5-71CA9074EED7}" destId="{E529DD28-A6C8-4185-BA28-3A73741EACF4}" srcOrd="2" destOrd="0" presId="urn:microsoft.com/office/officeart/2005/8/layout/chevron2"/>
    <dgm:cxn modelId="{ADDEDC8D-E08F-431C-8144-0F1630B4A0CB}" type="presParOf" srcId="{E529DD28-A6C8-4185-BA28-3A73741EACF4}" destId="{29EA1718-F619-46D8-B505-CF1DDA71B8BF}" srcOrd="0" destOrd="0" presId="urn:microsoft.com/office/officeart/2005/8/layout/chevron2"/>
    <dgm:cxn modelId="{D8DF5C2A-E654-4638-8D6A-DD69C6F02065}" type="presParOf" srcId="{E529DD28-A6C8-4185-BA28-3A73741EACF4}" destId="{C96267EA-EF01-411B-8D37-95F44BBB68D3}" srcOrd="1" destOrd="0" presId="urn:microsoft.com/office/officeart/2005/8/layout/chevron2"/>
    <dgm:cxn modelId="{8CA69AEF-3F6A-4CF3-AA93-E24960786D06}" type="presParOf" srcId="{E80E23AD-ECAE-46D2-92A5-71CA9074EED7}" destId="{4CCED8E1-297A-4834-9FC1-39D8E59A67B1}" srcOrd="3" destOrd="0" presId="urn:microsoft.com/office/officeart/2005/8/layout/chevron2"/>
    <dgm:cxn modelId="{23553970-4502-4F21-A038-1A6EF7082C03}" type="presParOf" srcId="{E80E23AD-ECAE-46D2-92A5-71CA9074EED7}" destId="{95036E43-6C97-4BF5-8CB3-7871077B6900}" srcOrd="4" destOrd="0" presId="urn:microsoft.com/office/officeart/2005/8/layout/chevron2"/>
    <dgm:cxn modelId="{2BCE6584-740F-4DE0-9BB4-2B4E6DC85A9E}" type="presParOf" srcId="{95036E43-6C97-4BF5-8CB3-7871077B6900}" destId="{E7C44091-B50A-4CB0-98F0-E70A01DD36F4}" srcOrd="0" destOrd="0" presId="urn:microsoft.com/office/officeart/2005/8/layout/chevron2"/>
    <dgm:cxn modelId="{EEBB7F6E-84DC-4C03-95AA-EA05A012B25A}" type="presParOf" srcId="{95036E43-6C97-4BF5-8CB3-7871077B6900}" destId="{68EF0610-07B4-40C7-AD99-F2285099C2E4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AF5CB7-6C4F-49BC-8738-E4DE0AC00B72}">
      <dsp:nvSpPr>
        <dsp:cNvPr id="0" name=""/>
        <dsp:cNvSpPr/>
      </dsp:nvSpPr>
      <dsp:spPr>
        <a:xfrm rot="5400000">
          <a:off x="-247798" y="249366"/>
          <a:ext cx="1651992" cy="115639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rtlCol="0" anchor="ctr" anchorCtr="0">
          <a:noAutofit/>
        </a:bodyPr>
        <a:lstStyle/>
        <a:p>
          <a:pPr marL="0" lvl="0" indent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900" kern="1200" noProof="0" dirty="0"/>
            <a:t>A</a:t>
          </a:r>
        </a:p>
      </dsp:txBody>
      <dsp:txXfrm rot="-5400000">
        <a:off x="1" y="579764"/>
        <a:ext cx="1156394" cy="495598"/>
      </dsp:txXfrm>
    </dsp:sp>
    <dsp:sp modelId="{0E09DE89-66C0-478D-8170-8F0BC920F1EB}">
      <dsp:nvSpPr>
        <dsp:cNvPr id="0" name=""/>
        <dsp:cNvSpPr/>
      </dsp:nvSpPr>
      <dsp:spPr>
        <a:xfrm rot="5400000">
          <a:off x="2448743" y="-1290781"/>
          <a:ext cx="1073794" cy="3658493"/>
        </a:xfrm>
        <a:prstGeom prst="round2Same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7145" rIns="17145" bIns="17145" numCol="1" spcCol="1270" rtlCol="0" anchor="ctr" anchorCtr="0">
          <a:noAutofit/>
        </a:bodyPr>
        <a:lstStyle/>
        <a:p>
          <a:pPr marL="228600" lvl="1" indent="-228600" algn="l" defTabSz="12001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2700" kern="1200" noProof="0" dirty="0"/>
            <a:t>Attività 1</a:t>
          </a:r>
        </a:p>
        <a:p>
          <a:pPr marL="228600" lvl="1" indent="-228600" algn="l" defTabSz="12001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2700" kern="1200" noProof="0" dirty="0"/>
            <a:t>Attività 2</a:t>
          </a:r>
        </a:p>
      </dsp:txBody>
      <dsp:txXfrm rot="-5400000">
        <a:off x="1156394" y="53986"/>
        <a:ext cx="3606075" cy="968958"/>
      </dsp:txXfrm>
    </dsp:sp>
    <dsp:sp modelId="{29EA1718-F619-46D8-B505-CF1DDA71B8BF}">
      <dsp:nvSpPr>
        <dsp:cNvPr id="0" name=""/>
        <dsp:cNvSpPr/>
      </dsp:nvSpPr>
      <dsp:spPr>
        <a:xfrm rot="5400000">
          <a:off x="-247798" y="1707802"/>
          <a:ext cx="1651992" cy="115639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rtlCol="0" anchor="ctr" anchorCtr="0">
          <a:noAutofit/>
        </a:bodyPr>
        <a:lstStyle/>
        <a:p>
          <a:pPr marL="0" lvl="0" indent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900" kern="1200" noProof="0" dirty="0"/>
            <a:t>B</a:t>
          </a:r>
        </a:p>
      </dsp:txBody>
      <dsp:txXfrm rot="-5400000">
        <a:off x="1" y="2038200"/>
        <a:ext cx="1156394" cy="495598"/>
      </dsp:txXfrm>
    </dsp:sp>
    <dsp:sp modelId="{C96267EA-EF01-411B-8D37-95F44BBB68D3}">
      <dsp:nvSpPr>
        <dsp:cNvPr id="0" name=""/>
        <dsp:cNvSpPr/>
      </dsp:nvSpPr>
      <dsp:spPr>
        <a:xfrm rot="5400000">
          <a:off x="2448743" y="167654"/>
          <a:ext cx="1073794" cy="3658493"/>
        </a:xfrm>
        <a:prstGeom prst="round2Same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7145" rIns="17145" bIns="17145" numCol="1" spcCol="1270" rtlCol="0" anchor="ctr" anchorCtr="0">
          <a:noAutofit/>
        </a:bodyPr>
        <a:lstStyle/>
        <a:p>
          <a:pPr marL="228600" lvl="1" indent="-228600" algn="l" defTabSz="12001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2700" kern="1200" noProof="0" dirty="0"/>
            <a:t>Attività 1</a:t>
          </a:r>
        </a:p>
        <a:p>
          <a:pPr marL="228600" lvl="1" indent="-228600" algn="l" defTabSz="12001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2700" kern="1200" noProof="0" dirty="0"/>
            <a:t>Attività 2</a:t>
          </a:r>
        </a:p>
      </dsp:txBody>
      <dsp:txXfrm rot="-5400000">
        <a:off x="1156394" y="1512421"/>
        <a:ext cx="3606075" cy="968958"/>
      </dsp:txXfrm>
    </dsp:sp>
    <dsp:sp modelId="{E7C44091-B50A-4CB0-98F0-E70A01DD36F4}">
      <dsp:nvSpPr>
        <dsp:cNvPr id="0" name=""/>
        <dsp:cNvSpPr/>
      </dsp:nvSpPr>
      <dsp:spPr>
        <a:xfrm rot="5400000">
          <a:off x="-247798" y="3166238"/>
          <a:ext cx="1651992" cy="115639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rtlCol="0" anchor="ctr" anchorCtr="0">
          <a:noAutofit/>
        </a:bodyPr>
        <a:lstStyle/>
        <a:p>
          <a:pPr marL="0" lvl="0" indent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900" kern="1200" noProof="0" dirty="0"/>
            <a:t>C</a:t>
          </a:r>
        </a:p>
      </dsp:txBody>
      <dsp:txXfrm rot="-5400000">
        <a:off x="1" y="3496636"/>
        <a:ext cx="1156394" cy="495598"/>
      </dsp:txXfrm>
    </dsp:sp>
    <dsp:sp modelId="{68EF0610-07B4-40C7-AD99-F2285099C2E4}">
      <dsp:nvSpPr>
        <dsp:cNvPr id="0" name=""/>
        <dsp:cNvSpPr/>
      </dsp:nvSpPr>
      <dsp:spPr>
        <a:xfrm rot="5400000">
          <a:off x="2448743" y="1626090"/>
          <a:ext cx="1073794" cy="3658493"/>
        </a:xfrm>
        <a:prstGeom prst="round2Same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7145" rIns="17145" bIns="17145" numCol="1" spcCol="1270" rtlCol="0" anchor="ctr" anchorCtr="0">
          <a:noAutofit/>
        </a:bodyPr>
        <a:lstStyle/>
        <a:p>
          <a:pPr marL="228600" lvl="1" indent="-228600" algn="l" defTabSz="12001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2700" kern="1200" noProof="0" dirty="0"/>
            <a:t>Attività 1</a:t>
          </a:r>
        </a:p>
        <a:p>
          <a:pPr marL="228600" lvl="1" indent="-228600" algn="l" defTabSz="12001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2700" kern="1200" noProof="0" dirty="0"/>
            <a:t>Attività 2</a:t>
          </a:r>
        </a:p>
      </dsp:txBody>
      <dsp:txXfrm rot="-5400000">
        <a:off x="1156394" y="2970857"/>
        <a:ext cx="3606075" cy="9689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3AEF8A9-CFB5-40C0-BAE2-5B4633EC9F63}" type="datetime1">
              <a:rPr lang="it-IT" smtClean="0"/>
              <a:t>10/01/2020</a:t>
            </a:fld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4360E59-1627-4404-ACC5-51C744AB0F27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09F431D3-F76B-41A6-8072-4F6D884C46F8}" type="datetime1">
              <a:rPr lang="it-IT" smtClean="0"/>
              <a:pPr/>
              <a:t>10/01/2020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dirty="0"/>
              <a:t>Fare clic per modificare gli stili del testo dello schema</a:t>
            </a:r>
          </a:p>
          <a:p>
            <a:pPr lvl="1" rtl="0"/>
            <a:r>
              <a:rPr lang="it-IT" dirty="0"/>
              <a:t>Secondo livello</a:t>
            </a:r>
          </a:p>
          <a:p>
            <a:pPr lvl="2" rtl="0"/>
            <a:r>
              <a:rPr lang="it-IT" dirty="0"/>
              <a:t>Terzo livello</a:t>
            </a:r>
          </a:p>
          <a:p>
            <a:pPr lvl="3" rtl="0"/>
            <a:r>
              <a:rPr lang="it-IT" dirty="0"/>
              <a:t>Quarto livello</a:t>
            </a:r>
          </a:p>
          <a:p>
            <a:pPr lvl="4" rtl="0"/>
            <a:r>
              <a:rPr lang="it-IT" dirty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 rtl="0"/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rtl="0"/>
            <a:fld id="{841221E5-7225-48EB-A4EE-420E7BFCF705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it-IT" smtClean="0"/>
              <a:pPr rtl="0"/>
              <a:t>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564778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it-IT" smtClean="0"/>
              <a:pPr rtl="0"/>
              <a:t>10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835574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it-IT" smtClean="0"/>
              <a:pPr rtl="0"/>
              <a:t>11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791209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it-IT" smtClean="0"/>
              <a:pPr rtl="0"/>
              <a:t>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221490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it-IT" smtClean="0"/>
              <a:pPr rtl="0"/>
              <a:t>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726609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it-IT" smtClean="0"/>
              <a:pPr rtl="0"/>
              <a:t>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232755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it-IT" smtClean="0"/>
              <a:pPr rtl="0"/>
              <a:t>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786321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it-IT" smtClean="0"/>
              <a:pPr rtl="0"/>
              <a:t>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350341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it-IT" smtClean="0"/>
              <a:pPr rtl="0"/>
              <a:t>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944999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it-IT" smtClean="0"/>
              <a:pPr rtl="0"/>
              <a:t>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531661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it-IT" smtClean="0"/>
              <a:pPr rtl="0"/>
              <a:t>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000746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/>
          <p:cNvSpPr/>
          <p:nvPr/>
        </p:nvSpPr>
        <p:spPr bwMode="ltGray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9" name="Rettangolo 8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10" name="Rettangolo 9"/>
          <p:cNvSpPr/>
          <p:nvPr/>
        </p:nvSpPr>
        <p:spPr bwMode="ltGray">
          <a:xfrm>
            <a:off x="121888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11" name="Rettangolo 10"/>
          <p:cNvSpPr/>
          <p:nvPr/>
        </p:nvSpPr>
        <p:spPr bwMode="gray">
          <a:xfrm>
            <a:off x="0" y="0"/>
            <a:ext cx="121888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12" name="Rettangolo 11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cxnSp>
        <p:nvCxnSpPr>
          <p:cNvPr id="13" name="Connettore diritto 12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ttangolo 13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cxnSp>
        <p:nvCxnSpPr>
          <p:cNvPr id="15" name="Connettore diritto 14"/>
          <p:cNvCxnSpPr/>
          <p:nvPr/>
        </p:nvCxnSpPr>
        <p:spPr bwMode="white">
          <a:xfrm>
            <a:off x="121888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diritto 15"/>
          <p:cNvCxnSpPr/>
          <p:nvPr/>
        </p:nvCxnSpPr>
        <p:spPr bwMode="white">
          <a:xfrm>
            <a:off x="0" y="5631204"/>
            <a:ext cx="18283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 greco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121899" tIns="60949" rIns="121899" bIns="60949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it-IT" dirty="0"/>
          </a:p>
        </p:txBody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</p:spPr>
        <p:txBody>
          <a:bodyPr rtlCol="0">
            <a:noAutofit/>
          </a:bodyPr>
          <a:lstStyle>
            <a:lvl1pPr>
              <a:defRPr sz="5400"/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it-IT"/>
              <a:t>Fare clic per modificare lo stile del sottotitolo dello schema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82DBDC9-B003-41F0-B8B2-2F0AA2C1B651}" type="datetime1">
              <a:rPr lang="it-IT" smtClean="0"/>
              <a:pPr/>
              <a:t>10/01/2020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10666412" y="6356351"/>
            <a:ext cx="609441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7DC1BBB0-96F0-4077-A278-0F3FB5C104D3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1795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7E64E86-02CD-4AD8-8F6E-73FB87F29031}" type="datetime1">
              <a:rPr lang="it-IT" smtClean="0"/>
              <a:pPr/>
              <a:t>10/01/2020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4088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it-IT" dirty="0"/>
          </a:p>
        </p:txBody>
      </p:sp>
      <p:sp>
        <p:nvSpPr>
          <p:cNvPr id="8" name="Rettangolo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9" name="Rettangolo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10" name="Rettangolo 9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cxnSp>
        <p:nvCxnSpPr>
          <p:cNvPr id="11" name="Connettore diritto 10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11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 greco"/>
          <p:cNvSpPr>
            <a:spLocks/>
          </p:cNvSpPr>
          <p:nvPr/>
        </p:nvSpPr>
        <p:spPr bwMode="white">
          <a:xfrm rot="5400000"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it-IT" dirty="0"/>
          </a:p>
        </p:txBody>
      </p:sp>
      <p:cxnSp>
        <p:nvCxnSpPr>
          <p:cNvPr id="14" name="Connettore diritto 13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 rtlCol="0"/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6884175-B988-418C-8366-CD8114C73802}" type="datetime1">
              <a:rPr lang="it-IT" smtClean="0"/>
              <a:pPr/>
              <a:t>10/01/2020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1281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7EF584B-7CE1-48A1-AB7A-1EEAB5F615CD}" type="datetime1">
              <a:rPr lang="it-IT" smtClean="0"/>
              <a:pPr/>
              <a:t>10/01/2020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8553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tangolo 18"/>
          <p:cNvSpPr/>
          <p:nvPr/>
        </p:nvSpPr>
        <p:spPr bwMode="black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20" name="Rettangolo 19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24" name="Rettangolo 23"/>
          <p:cNvSpPr/>
          <p:nvPr/>
        </p:nvSpPr>
        <p:spPr bwMode="gray">
          <a:xfrm>
            <a:off x="1216152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21" name="Rettangolo 20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cxnSp>
        <p:nvCxnSpPr>
          <p:cNvPr id="22" name="Connettore diritto 21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tangolo 15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18" name="Pi greco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121899" tIns="60949" rIns="121899" bIns="60949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it-IT" dirty="0"/>
          </a:p>
        </p:txBody>
      </p:sp>
      <p:cxnSp>
        <p:nvCxnSpPr>
          <p:cNvPr id="23" name="Connettore diritto 22"/>
          <p:cNvCxnSpPr/>
          <p:nvPr/>
        </p:nvCxnSpPr>
        <p:spPr bwMode="white">
          <a:xfrm>
            <a:off x="12161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ttangolo 25"/>
          <p:cNvSpPr/>
          <p:nvPr/>
        </p:nvSpPr>
        <p:spPr bwMode="black">
          <a:xfrm>
            <a:off x="11579384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27" name="Rettangolo 26"/>
          <p:cNvSpPr/>
          <p:nvPr/>
        </p:nvSpPr>
        <p:spPr bwMode="gray">
          <a:xfrm>
            <a:off x="11274663" y="0"/>
            <a:ext cx="30472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28" name="Rettangolo 27"/>
          <p:cNvSpPr/>
          <p:nvPr/>
        </p:nvSpPr>
        <p:spPr bwMode="gray">
          <a:xfrm>
            <a:off x="1218883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29" name="Rettangolo 28"/>
          <p:cNvSpPr/>
          <p:nvPr/>
        </p:nvSpPr>
        <p:spPr>
          <a:xfrm>
            <a:off x="-2" y="0"/>
            <a:ext cx="1218883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30" name="Rettangolo 29"/>
          <p:cNvSpPr/>
          <p:nvPr/>
        </p:nvSpPr>
        <p:spPr bwMode="ltGray">
          <a:xfrm>
            <a:off x="0" y="0"/>
            <a:ext cx="12188825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cxnSp>
        <p:nvCxnSpPr>
          <p:cNvPr id="31" name="Connettore diritto 30"/>
          <p:cNvCxnSpPr/>
          <p:nvPr/>
        </p:nvCxnSpPr>
        <p:spPr bwMode="white">
          <a:xfrm>
            <a:off x="11573293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ttangolo 31"/>
          <p:cNvSpPr/>
          <p:nvPr/>
        </p:nvSpPr>
        <p:spPr bwMode="black">
          <a:xfrm>
            <a:off x="0" y="0"/>
            <a:ext cx="12161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cxnSp>
        <p:nvCxnSpPr>
          <p:cNvPr id="33" name="Connettore diritto 32"/>
          <p:cNvCxnSpPr/>
          <p:nvPr/>
        </p:nvCxnSpPr>
        <p:spPr bwMode="white">
          <a:xfrm>
            <a:off x="1218884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598613" y="1600201"/>
            <a:ext cx="8283272" cy="2654064"/>
          </a:xfrm>
        </p:spPr>
        <p:txBody>
          <a:bodyPr rtlCol="0" anchor="b">
            <a:normAutofit/>
          </a:bodyPr>
          <a:lstStyle>
            <a:lvl1pPr algn="l">
              <a:defRPr sz="5400" b="0" cap="none" baseline="0"/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F956552-D53A-4557-8C38-42CBEA2EE1F9}" type="datetime1">
              <a:rPr lang="it-IT" smtClean="0"/>
              <a:pPr/>
              <a:t>10/01/2020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10666571" y="6356351"/>
            <a:ext cx="609441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7DC1BBB0-96F0-4077-A278-0F3FB5C104D3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3446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68A04E6-3A63-4A5D-901F-B7E0EE19AFD7}" type="datetime1">
              <a:rPr lang="it-IT" smtClean="0"/>
              <a:pPr/>
              <a:t>10/01/2020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3911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65556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89D5404-FB42-4B9E-BE7A-7821366B0BBC}" type="datetime1">
              <a:rPr lang="it-IT" smtClean="0"/>
              <a:pPr/>
              <a:t>10/01/2020</a:t>
            </a:fld>
            <a:endParaRPr lang="it-IT" dirty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3835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A63B92F-6927-4909-8675-8FB028AE3CD8}" type="datetime1">
              <a:rPr lang="it-IT" smtClean="0"/>
              <a:pPr/>
              <a:t>10/01/2020</a:t>
            </a:fld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6357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 bwMode="ltGray">
          <a:xfrm>
            <a:off x="626239" y="0"/>
            <a:ext cx="30472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it-IT" dirty="0"/>
          </a:p>
        </p:txBody>
      </p:sp>
      <p:sp>
        <p:nvSpPr>
          <p:cNvPr id="6" name="Rettangolo 5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it-IT" dirty="0"/>
          </a:p>
        </p:txBody>
      </p:sp>
      <p:cxnSp>
        <p:nvCxnSpPr>
          <p:cNvPr id="7" name="Connettore diritto 6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tangolo 7"/>
          <p:cNvSpPr/>
          <p:nvPr/>
        </p:nvSpPr>
        <p:spPr bwMode="gray">
          <a:xfrm>
            <a:off x="10969942" y="0"/>
            <a:ext cx="92262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it-IT" dirty="0"/>
          </a:p>
        </p:txBody>
      </p:sp>
      <p:sp>
        <p:nvSpPr>
          <p:cNvPr id="9" name="Rettangolo 8"/>
          <p:cNvSpPr/>
          <p:nvPr/>
        </p:nvSpPr>
        <p:spPr bwMode="black">
          <a:xfrm>
            <a:off x="11892563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it-IT" dirty="0"/>
          </a:p>
        </p:txBody>
      </p:sp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CB5D043-5A31-4D67-9FB4-6681AB6A05C6}" type="datetime1">
              <a:rPr lang="it-IT" smtClean="0"/>
              <a:pPr/>
              <a:t>10/01/2020</a:t>
            </a:fld>
            <a:endParaRPr lang="it-IT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7DC1BBB0-96F0-4077-A278-0F3FB5C104D3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838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/>
          <p:cNvSpPr/>
          <p:nvPr/>
        </p:nvSpPr>
        <p:spPr bwMode="gray">
          <a:xfrm>
            <a:off x="621792" y="0"/>
            <a:ext cx="414771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it-IT" dirty="0"/>
          </a:p>
        </p:txBody>
      </p:sp>
      <p:sp>
        <p:nvSpPr>
          <p:cNvPr id="9" name="Rettangolo 8"/>
          <p:cNvSpPr/>
          <p:nvPr/>
        </p:nvSpPr>
        <p:spPr bwMode="lt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it-IT" dirty="0"/>
          </a:p>
        </p:txBody>
      </p:sp>
      <p:cxnSp>
        <p:nvCxnSpPr>
          <p:cNvPr id="10" name="Connettore diritto 9"/>
          <p:cNvCxnSpPr/>
          <p:nvPr/>
        </p:nvCxnSpPr>
        <p:spPr bwMode="white">
          <a:xfrm>
            <a:off x="62179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tangolo 10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it-IT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 bwMode="white">
          <a:xfrm>
            <a:off x="1074240" y="381000"/>
            <a:ext cx="3293422" cy="16764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0251" y="482600"/>
            <a:ext cx="6195986" cy="5689600"/>
          </a:xfr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 bwMode="white">
          <a:xfrm>
            <a:off x="1074240" y="2133600"/>
            <a:ext cx="3293422" cy="40386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B44B99B-722F-4DC5-AC4D-948C49352303}" type="datetime1">
              <a:rPr lang="it-IT" smtClean="0"/>
              <a:pPr/>
              <a:t>10/01/2020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1804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tangolo 10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it-IT" dirty="0"/>
          </a:p>
        </p:txBody>
      </p:sp>
      <p:sp>
        <p:nvSpPr>
          <p:cNvPr id="8" name="Rettangolo 7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it-IT" dirty="0"/>
          </a:p>
        </p:txBody>
      </p:sp>
      <p:sp>
        <p:nvSpPr>
          <p:cNvPr id="9" name="Rettangolo 8"/>
          <p:cNvSpPr/>
          <p:nvPr/>
        </p:nvSpPr>
        <p:spPr bwMode="ltGray">
          <a:xfrm>
            <a:off x="4875530" y="0"/>
            <a:ext cx="7017034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it-IT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6764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immagine 2" descr="Segnaposto vuoto per aggiungere un'immagine. Fare clic sul segnaposto e selezionare l'immagine che si vuole aggiungere"/>
          <p:cNvSpPr>
            <a:spLocks noGrp="1"/>
          </p:cNvSpPr>
          <p:nvPr>
            <p:ph type="pic" idx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 rtlCol="0">
            <a:normAutofit/>
          </a:bodyPr>
          <a:lstStyle>
            <a:lvl1pPr marL="0" indent="0">
              <a:buNone/>
              <a:defRPr sz="28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it-IT"/>
              <a:t>Fare clic sull'icona per inserire un'immagine</a:t>
            </a:r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074240" y="2133600"/>
            <a:ext cx="3293422" cy="40386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39C2E7C-B484-43C6-BE81-E8A28A90F8D9}" type="datetime1">
              <a:rPr lang="it-IT" smtClean="0"/>
              <a:pPr/>
              <a:t>10/01/2020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7DC1BBB0-96F0-4077-A278-0F3FB5C104D3}" type="slidenum">
              <a:rPr lang="it-IT" smtClean="0"/>
              <a:pPr/>
              <a:t>‹N›</a:t>
            </a:fld>
            <a:endParaRPr lang="it-IT" dirty="0"/>
          </a:p>
        </p:txBody>
      </p:sp>
      <p:cxnSp>
        <p:nvCxnSpPr>
          <p:cNvPr id="10" name="Connettore diritto 9"/>
          <p:cNvCxnSpPr/>
          <p:nvPr/>
        </p:nvCxnSpPr>
        <p:spPr bwMode="white">
          <a:xfrm>
            <a:off x="11879867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90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it-IT" dirty="0"/>
          </a:p>
        </p:txBody>
      </p:sp>
      <p:sp>
        <p:nvSpPr>
          <p:cNvPr id="8" name="Rettangolo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9" name="Rettangolo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13" name="Rettangolo 12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cxnSp>
        <p:nvCxnSpPr>
          <p:cNvPr id="14" name="Connettore diritto 13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diritto 14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 greco"/>
          <p:cNvSpPr>
            <a:spLocks/>
          </p:cNvSpPr>
          <p:nvPr/>
        </p:nvSpPr>
        <p:spPr bwMode="white">
          <a:xfrm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it-IT" dirty="0"/>
          </a:p>
        </p:txBody>
      </p:sp>
      <p:cxnSp>
        <p:nvCxnSpPr>
          <p:cNvPr id="16" name="Connettore diritto 15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it-IT" dirty="0"/>
              <a:t>Fare clic per modificare gli stili del testo dello schema</a:t>
            </a:r>
          </a:p>
          <a:p>
            <a:pPr lvl="1" rtl="0"/>
            <a:r>
              <a:rPr lang="it-IT" dirty="0"/>
              <a:t>Secondo livello</a:t>
            </a:r>
          </a:p>
          <a:p>
            <a:pPr lvl="2" rtl="0"/>
            <a:r>
              <a:rPr lang="it-IT" dirty="0"/>
              <a:t>Terzo livello</a:t>
            </a:r>
          </a:p>
          <a:p>
            <a:pPr lvl="3" rtl="0"/>
            <a:r>
              <a:rPr lang="it-IT" dirty="0"/>
              <a:t>Quarto livello</a:t>
            </a:r>
          </a:p>
          <a:p>
            <a:pPr lvl="4" rtl="0"/>
            <a:r>
              <a:rPr lang="it-IT" dirty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5180250" y="6356351"/>
            <a:ext cx="121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</a:defRPr>
            </a:lvl1pPr>
          </a:lstStyle>
          <a:p>
            <a:fld id="{62DE71F0-C68A-46D7-94E0-C7A236B6AC63}" type="datetime1">
              <a:rPr lang="it-IT" smtClean="0"/>
              <a:pPr/>
              <a:t>10/01/2020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</a:defRPr>
            </a:lvl1pPr>
          </a:lstStyle>
          <a:p>
            <a:pPr rtl="0"/>
            <a:fld id="{7DC1BBB0-96F0-4077-A278-0F3FB5C104D3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543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it-IT" dirty="0"/>
              <a:t>Layout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it-IT" dirty="0"/>
              <a:t>Sottotitolo</a:t>
            </a:r>
          </a:p>
        </p:txBody>
      </p:sp>
    </p:spTree>
    <p:extLst>
      <p:ext uri="{BB962C8B-B14F-4D97-AF65-F5344CB8AC3E}">
        <p14:creationId xmlns:p14="http://schemas.microsoft.com/office/powerpoint/2010/main" val="50676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titolo di diapositiva - 4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7" name="Segnaposto testo 6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14150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titolo di diapositiva - 5</a:t>
            </a:r>
          </a:p>
        </p:txBody>
      </p:sp>
      <p:sp>
        <p:nvSpPr>
          <p:cNvPr id="9" name="Segnaposto immagine 8" descr="Segnaposto vuoto per aggiungere un'immagine. Fare clic sul segnaposto e selezionare l'immagine che si vuole aggiungere"/>
          <p:cNvSpPr>
            <a:spLocks noGrp="1"/>
          </p:cNvSpPr>
          <p:nvPr>
            <p:ph type="pic" idx="1"/>
          </p:nvPr>
        </p:nvSpPr>
        <p:spPr/>
      </p:sp>
      <p:sp>
        <p:nvSpPr>
          <p:cNvPr id="10" name="Segnaposto testo 9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41285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o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Layout titolo e contenuto con elenco</a:t>
            </a:r>
          </a:p>
        </p:txBody>
      </p:sp>
      <p:sp>
        <p:nvSpPr>
          <p:cNvPr id="14" name="Segnaposto contenuto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it-IT" dirty="0"/>
              <a:t>Aggiungere qui il primo punto elenco</a:t>
            </a:r>
          </a:p>
          <a:p>
            <a:pPr rtl="0"/>
            <a:r>
              <a:rPr lang="it-IT" dirty="0"/>
              <a:t>Aggiungere qui il secondo punto elenco</a:t>
            </a:r>
          </a:p>
          <a:p>
            <a:pPr rtl="0"/>
            <a:r>
              <a:rPr lang="it-IT" dirty="0"/>
              <a:t>Aggiungere qui il terzo punto elenco</a:t>
            </a:r>
          </a:p>
        </p:txBody>
      </p:sp>
    </p:spTree>
    <p:extLst>
      <p:ext uri="{BB962C8B-B14F-4D97-AF65-F5344CB8AC3E}">
        <p14:creationId xmlns:p14="http://schemas.microsoft.com/office/powerpoint/2010/main" val="1720426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Layout titolo e contenuto con grafico</a:t>
            </a:r>
          </a:p>
        </p:txBody>
      </p:sp>
      <p:graphicFrame>
        <p:nvGraphicFramePr>
          <p:cNvPr id="7" name="Segnaposto contenuto 6" descr="Grafico a barre in pila che rappresenta&#10;3 serie e 4 categorie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0186132"/>
              </p:ext>
            </p:extLst>
          </p:nvPr>
        </p:nvGraphicFramePr>
        <p:xfrm>
          <a:off x="1593850" y="1600200"/>
          <a:ext cx="9782175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571916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Layout due contenuti con tabella</a:t>
            </a:r>
          </a:p>
        </p:txBody>
      </p:sp>
      <p:graphicFrame>
        <p:nvGraphicFramePr>
          <p:cNvPr id="11" name="Segnaposto contenuto 10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719867434"/>
              </p:ext>
            </p:extLst>
          </p:nvPr>
        </p:nvGraphicFramePr>
        <p:xfrm>
          <a:off x="1593850" y="1600200"/>
          <a:ext cx="4814889" cy="2209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04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49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49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52450">
                <a:tc>
                  <a:txBody>
                    <a:bodyPr/>
                    <a:lstStyle/>
                    <a:p>
                      <a:pPr rtl="0"/>
                      <a:r>
                        <a:rPr lang="it-IT" noProof="0" dirty="0"/>
                        <a:t>Classe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it-IT" noProof="0" dirty="0"/>
                        <a:t>Gruppo 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it-IT" noProof="0" dirty="0"/>
                        <a:t>Gruppo 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rtl="0"/>
                      <a:r>
                        <a:rPr lang="it-IT" noProof="0" dirty="0"/>
                        <a:t>Classe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it-IT" noProof="0" dirty="0"/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it-IT" noProof="0" dirty="0"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rtl="0"/>
                      <a:r>
                        <a:rPr lang="it-IT" noProof="0" dirty="0"/>
                        <a:t>Classe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it-IT" noProof="0" dirty="0"/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it-IT" noProof="0"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rtl="0"/>
                      <a:r>
                        <a:rPr lang="it-IT" noProof="0" dirty="0"/>
                        <a:t>Classe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it-IT" noProof="0" dirty="0"/>
                        <a:t>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it-IT" noProof="0" dirty="0"/>
                        <a:t>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Segnaposto contenuto 6"/>
          <p:cNvSpPr>
            <a:spLocks noGrp="1"/>
          </p:cNvSpPr>
          <p:nvPr>
            <p:ph sz="half" idx="2"/>
          </p:nvPr>
        </p:nvSpPr>
        <p:spPr/>
        <p:txBody>
          <a:bodyPr rtlCol="0"/>
          <a:lstStyle/>
          <a:p>
            <a:pPr rtl="0"/>
            <a:r>
              <a:rPr lang="it-IT" dirty="0"/>
              <a:t>Primo punto elenco qui</a:t>
            </a:r>
          </a:p>
          <a:p>
            <a:pPr rtl="0"/>
            <a:r>
              <a:rPr lang="it-IT" dirty="0"/>
              <a:t>Secondo punto elenco qui</a:t>
            </a:r>
          </a:p>
          <a:p>
            <a:pPr rtl="0"/>
            <a:r>
              <a:rPr lang="it-IT" dirty="0"/>
              <a:t>Terzo punto elenco qui</a:t>
            </a:r>
          </a:p>
        </p:txBody>
      </p:sp>
    </p:spTree>
    <p:extLst>
      <p:ext uri="{BB962C8B-B14F-4D97-AF65-F5344CB8AC3E}">
        <p14:creationId xmlns:p14="http://schemas.microsoft.com/office/powerpoint/2010/main" val="2593339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Layout due contenuti con </a:t>
            </a:r>
            <a:r>
              <a:rPr lang="it-IT" dirty="0" err="1"/>
              <a:t>SmartArt</a:t>
            </a:r>
            <a:endParaRPr lang="it-IT" dirty="0"/>
          </a:p>
        </p:txBody>
      </p:sp>
      <p:graphicFrame>
        <p:nvGraphicFramePr>
          <p:cNvPr id="6" name="Segnaposto contenuto 5" descr="Diagramma Elenco frecce verticale che mostra 3 gruppi disposti uno sotto l'altro, con le attività con punti elenco in ogni gruppo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048542687"/>
              </p:ext>
            </p:extLst>
          </p:nvPr>
        </p:nvGraphicFramePr>
        <p:xfrm>
          <a:off x="1593850" y="1600200"/>
          <a:ext cx="4814888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Segnaposto contenuto 6"/>
          <p:cNvSpPr>
            <a:spLocks noGrp="1"/>
          </p:cNvSpPr>
          <p:nvPr>
            <p:ph sz="half" idx="2"/>
          </p:nvPr>
        </p:nvSpPr>
        <p:spPr/>
        <p:txBody>
          <a:bodyPr rtlCol="0"/>
          <a:lstStyle/>
          <a:p>
            <a:pPr rtl="0"/>
            <a:r>
              <a:rPr lang="it-IT" dirty="0"/>
              <a:t>Primo punto elenco qui</a:t>
            </a:r>
          </a:p>
          <a:p>
            <a:pPr rtl="0"/>
            <a:r>
              <a:rPr lang="it-IT" dirty="0"/>
              <a:t>Secondo punto elenco qui</a:t>
            </a:r>
          </a:p>
          <a:p>
            <a:pPr rtl="0"/>
            <a:r>
              <a:rPr lang="it-IT" dirty="0"/>
              <a:t>Terzo punto elenco qui</a:t>
            </a:r>
          </a:p>
        </p:txBody>
      </p:sp>
    </p:spTree>
    <p:extLst>
      <p:ext uri="{BB962C8B-B14F-4D97-AF65-F5344CB8AC3E}">
        <p14:creationId xmlns:p14="http://schemas.microsoft.com/office/powerpoint/2010/main" val="513726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titolo di diapositiva - 1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2090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titolo di diapositiva - 2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5" name="Segnaposto contenuto 4"/>
          <p:cNvSpPr>
            <a:spLocks noGrp="1"/>
          </p:cNvSpPr>
          <p:nvPr>
            <p:ph sz="half" idx="2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6" name="Segnaposto testo 5"/>
          <p:cNvSpPr>
            <a:spLocks noGrp="1"/>
          </p:cNvSpPr>
          <p:nvPr>
            <p:ph type="body" sz="quarter" idx="3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11" name="Segnaposto contenuto 10"/>
          <p:cNvSpPr>
            <a:spLocks noGrp="1"/>
          </p:cNvSpPr>
          <p:nvPr>
            <p:ph sz="quarter" idx="4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61194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titolo di diapositiva - 3</a:t>
            </a:r>
          </a:p>
        </p:txBody>
      </p:sp>
    </p:spTree>
    <p:extLst>
      <p:ext uri="{BB962C8B-B14F-4D97-AF65-F5344CB8AC3E}">
        <p14:creationId xmlns:p14="http://schemas.microsoft.com/office/powerpoint/2010/main" val="3401786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2862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atematica 16x9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9073_TF02787947.potx" id="{22C83AB2-B06E-4404-A58D-47EEC64CBDFC}" vid="{5FC0991E-8412-44C5-B092-2BAC676AAB44}"/>
    </a:ext>
  </a:extLst>
</a:theme>
</file>

<file path=ppt/theme/theme2.xml><?xml version="1.0" encoding="utf-8"?>
<a:theme xmlns:a="http://schemas.openxmlformats.org/drawingml/2006/main" name="Tema di Offic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Presentazione matematica con Pi greco (widescreen)</Template>
  <TotalTime>0</TotalTime>
  <Words>145</Words>
  <Application>Microsoft Office PowerPoint</Application>
  <PresentationFormat>Personalizzato</PresentationFormat>
  <Paragraphs>52</Paragraphs>
  <Slides>11</Slides>
  <Notes>11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4" baseType="lpstr">
      <vt:lpstr>Arial</vt:lpstr>
      <vt:lpstr>Euphemia</vt:lpstr>
      <vt:lpstr>Matematica 16x9</vt:lpstr>
      <vt:lpstr>Layout titolo</vt:lpstr>
      <vt:lpstr>Layout titolo e contenuto con elenco</vt:lpstr>
      <vt:lpstr>Layout titolo e contenuto con grafico</vt:lpstr>
      <vt:lpstr>Layout due contenuti con tabella</vt:lpstr>
      <vt:lpstr>Layout due contenuti con SmartArt</vt:lpstr>
      <vt:lpstr>Aggiungere un titolo di diapositiva - 1</vt:lpstr>
      <vt:lpstr>Aggiungere un titolo di diapositiva - 2</vt:lpstr>
      <vt:lpstr>Aggiungere un titolo di diapositiva - 3</vt:lpstr>
      <vt:lpstr>Presentazione standard di PowerPoint</vt:lpstr>
      <vt:lpstr>Aggiungere un titolo di diapositiva - 4</vt:lpstr>
      <vt:lpstr>Aggiungere un titolo di diapositiva - 5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Layout titolo</dc:title>
  <dc:creator>Emanuele Alfano</dc:creator>
  <cp:lastModifiedBy>Emanuele Alfano</cp:lastModifiedBy>
  <cp:revision>1</cp:revision>
  <dcterms:created xsi:type="dcterms:W3CDTF">2020-01-10T14:09:03Z</dcterms:created>
  <dcterms:modified xsi:type="dcterms:W3CDTF">2020-01-10T14:09:16Z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