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3" r:id="rId12"/>
    <p:sldId id="274" r:id="rId13"/>
    <p:sldId id="283" r:id="rId14"/>
    <p:sldId id="284" r:id="rId1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vitti" initials="gv" lastIdx="1" clrIdx="0">
    <p:extLst>
      <p:ext uri="{19B8F6BF-5375-455C-9EA6-DF929625EA0E}">
        <p15:presenceInfo xmlns:p15="http://schemas.microsoft.com/office/powerpoint/2012/main" userId="S::gabriele.vitti@students.uniroma2.eu::9335417f-f4de-4d8c-a5a8-74595d5d7b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72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872B7-1BAB-4E4A-B8AC-77F573EAECF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64F15D-B261-44A3-9252-F491C440CC2E}">
          <dgm:prSet phldrT="[Testo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it-IT" dirty="0"/>
            </a:p>
          </dgm:t>
        </dgm:pt>
      </mc:Choice>
      <mc:Fallback xmlns="">
        <dgm:pt modelId="{CE64F15D-B261-44A3-9252-F491C440CC2E}">
          <dgm:prSet phldrT="[Testo]"/>
          <dgm:spPr/>
          <dgm:t>
            <a:bodyPr/>
            <a:lstStyle/>
            <a:p>
              <a:r>
                <a:rPr lang="it-IT" b="0" i="0">
                  <a:latin typeface="Cambria Math" panose="02040503050406030204" pitchFamily="18" charset="0"/>
                </a:rPr>
                <a:t>𝑅_𝑧 (𝑞_1)</a:t>
              </a:r>
              <a:endParaRPr lang="it-IT" dirty="0"/>
            </a:p>
          </dgm:t>
        </dgm:pt>
      </mc:Fallback>
    </mc:AlternateContent>
    <dgm:pt modelId="{BFA59D88-77E1-4C0C-A626-29C8D5988C6C}" type="parTrans" cxnId="{57A9A5F7-E439-4817-A8ED-9CDD98297CA8}">
      <dgm:prSet/>
      <dgm:spPr/>
      <dgm:t>
        <a:bodyPr/>
        <a:lstStyle/>
        <a:p>
          <a:endParaRPr lang="it-IT"/>
        </a:p>
      </dgm:t>
    </dgm:pt>
    <dgm:pt modelId="{C748B44A-582C-4C0E-AA4C-0DB33133F66F}" type="sibTrans" cxnId="{57A9A5F7-E439-4817-A8ED-9CDD98297CA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67A8079-0A30-4A6E-8CA0-8EEBBB3805FF}">
          <dgm:prSet phldrT="[Testo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m:oMathPara>
              </a14:m>
              <a:endParaRPr lang="it-IT" dirty="0"/>
            </a:p>
          </dgm:t>
        </dgm:pt>
      </mc:Choice>
      <mc:Fallback xmlns="">
        <dgm:pt modelId="{A67A8079-0A30-4A6E-8CA0-8EEBBB3805FF}">
          <dgm:prSet phldrT="[Testo]"/>
          <dgm:spPr/>
          <dgm:t>
            <a:bodyPr/>
            <a:lstStyle/>
            <a:p>
              <a:r>
                <a:rPr lang="it-IT" b="0" i="0">
                  <a:latin typeface="Cambria Math" panose="02040503050406030204" pitchFamily="18" charset="0"/>
                </a:rPr>
                <a:t>𝑅_𝑧 (</a:t>
              </a:r>
              <a:r>
                <a:rPr lang="it-IT" b="0" i="0" dirty="0">
                  <a:latin typeface="Cambria Math" panose="02040503050406030204" pitchFamily="18" charset="0"/>
                </a:rPr>
                <a:t>𝑞_1</a:t>
              </a:r>
              <a:r>
                <a:rPr lang="it-IT" b="0" i="0">
                  <a:latin typeface="Cambria Math" panose="02040503050406030204" pitchFamily="18" charset="0"/>
                </a:rPr>
                <a:t> )∗(𝐿_𝐵𝐶+𝐿_1 )∗𝑒_𝑥</a:t>
              </a:r>
              <a:endParaRPr lang="it-IT" dirty="0"/>
            </a:p>
          </dgm:t>
        </dgm:pt>
      </mc:Fallback>
    </mc:AlternateContent>
    <dgm:pt modelId="{4DCE2C0B-A040-4164-BF48-95CB9047D32D}" type="parTrans" cxnId="{890B99DD-999B-4491-BAA0-1B09BA455601}">
      <dgm:prSet/>
      <dgm:spPr/>
      <dgm:t>
        <a:bodyPr/>
        <a:lstStyle/>
        <a:p>
          <a:endParaRPr lang="it-IT"/>
        </a:p>
      </dgm:t>
    </dgm:pt>
    <dgm:pt modelId="{804DAE51-BA49-4715-AC0C-3915EF929804}" type="sibTrans" cxnId="{890B99DD-999B-4491-BAA0-1B09BA455601}">
      <dgm:prSet/>
      <dgm:spPr/>
      <dgm:t>
        <a:bodyPr/>
        <a:lstStyle/>
        <a:p>
          <a:endParaRPr lang="it-IT"/>
        </a:p>
      </dgm:t>
    </dgm:pt>
    <dgm:pt modelId="{4C78AF8C-8871-4CF2-B0A4-224346140A34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B00F1E23-FA6E-402F-BC6D-EB2FC28E13BD}" type="parTrans" cxnId="{09352CFC-9B38-4AC4-9E8E-8314CF4F753E}">
      <dgm:prSet/>
      <dgm:spPr/>
      <dgm:t>
        <a:bodyPr/>
        <a:lstStyle/>
        <a:p>
          <a:endParaRPr lang="it-IT"/>
        </a:p>
      </dgm:t>
    </dgm:pt>
    <dgm:pt modelId="{3A56FD82-AE0B-4C09-82B1-9C06645C7803}" type="sibTrans" cxnId="{09352CFC-9B38-4AC4-9E8E-8314CF4F753E}">
      <dgm:prSet/>
      <dgm:spPr/>
      <dgm:t>
        <a:bodyPr/>
        <a:lstStyle/>
        <a:p>
          <a:endParaRPr lang="it-IT"/>
        </a:p>
      </dgm:t>
    </dgm:pt>
    <dgm:pt modelId="{ABE9C5BB-8FF0-4BFD-8448-02FE4A642C5C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17637030-0B08-48C3-A0D0-FC56C83EDE79}" type="parTrans" cxnId="{73EAAD2E-4085-4230-B3CB-6BAA03BE373E}">
      <dgm:prSet/>
      <dgm:spPr/>
      <dgm:t>
        <a:bodyPr/>
        <a:lstStyle/>
        <a:p>
          <a:endParaRPr lang="it-IT"/>
        </a:p>
      </dgm:t>
    </dgm:pt>
    <dgm:pt modelId="{054EC349-2052-48AF-A299-BCC42DE9DED5}" type="sibTrans" cxnId="{73EAAD2E-4085-4230-B3CB-6BAA03BE373E}">
      <dgm:prSet/>
      <dgm:spPr/>
      <dgm:t>
        <a:bodyPr/>
        <a:lstStyle/>
        <a:p>
          <a:endParaRPr lang="it-IT"/>
        </a:p>
      </dgm:t>
    </dgm:pt>
    <dgm:pt modelId="{137A840B-420F-4D62-BC1E-5451BCD2856F}" type="pres">
      <dgm:prSet presAssocID="{9CD872B7-1BAB-4E4A-B8AC-77F573EAECF7}" presName="matrix" presStyleCnt="0">
        <dgm:presLayoutVars>
          <dgm:chMax val="1"/>
          <dgm:dir/>
          <dgm:resizeHandles val="exact"/>
        </dgm:presLayoutVars>
      </dgm:prSet>
      <dgm:spPr/>
    </dgm:pt>
    <dgm:pt modelId="{2C07BFB6-3F4F-483C-84D1-6A0A9685E77A}" type="pres">
      <dgm:prSet presAssocID="{9CD872B7-1BAB-4E4A-B8AC-77F573EAECF7}" presName="diamond" presStyleLbl="bgShp" presStyleIdx="0" presStyleCnt="1" custFlipVert="1" custFlipHor="1" custScaleX="891" custScaleY="844"/>
      <dgm:spPr/>
    </dgm:pt>
    <dgm:pt modelId="{7369E355-1B73-4F0B-9B4C-571B0C732CF1}" type="pres">
      <dgm:prSet presAssocID="{9CD872B7-1BAB-4E4A-B8AC-77F573EAECF7}" presName="quad1" presStyleLbl="node1" presStyleIdx="0" presStyleCnt="4" custScaleX="161561" custScaleY="30084" custLinFactNeighborX="-25231" custLinFactNeighborY="-49092">
        <dgm:presLayoutVars>
          <dgm:chMax val="0"/>
          <dgm:chPref val="0"/>
          <dgm:bulletEnabled val="1"/>
        </dgm:presLayoutVars>
      </dgm:prSet>
      <dgm:spPr/>
    </dgm:pt>
    <dgm:pt modelId="{293C235F-2ED1-4795-8F69-60B899DA1CF8}" type="pres">
      <dgm:prSet presAssocID="{9CD872B7-1BAB-4E4A-B8AC-77F573EAECF7}" presName="quad2" presStyleLbl="node1" presStyleIdx="1" presStyleCnt="4" custScaleX="152873" custScaleY="31028" custLinFactNeighborX="24794" custLinFactNeighborY="-50035">
        <dgm:presLayoutVars>
          <dgm:chMax val="0"/>
          <dgm:chPref val="0"/>
          <dgm:bulletEnabled val="1"/>
        </dgm:presLayoutVars>
      </dgm:prSet>
      <dgm:spPr/>
    </dgm:pt>
    <dgm:pt modelId="{A06A8A5E-FC71-4692-82C7-8318934DDDC4}" type="pres">
      <dgm:prSet presAssocID="{9CD872B7-1BAB-4E4A-B8AC-77F573EAECF7}" presName="quad3" presStyleLbl="node1" presStyleIdx="2" presStyleCnt="4" custScaleX="163162" custScaleY="28359" custLinFactY="-28387" custLinFactNeighborX="-25309" custLinFactNeighborY="-100000">
        <dgm:presLayoutVars>
          <dgm:chMax val="0"/>
          <dgm:chPref val="0"/>
          <dgm:bulletEnabled val="1"/>
        </dgm:presLayoutVars>
      </dgm:prSet>
      <dgm:spPr/>
    </dgm:pt>
    <dgm:pt modelId="{CD579011-BA32-4DC1-B164-07AEB35D3077}" type="pres">
      <dgm:prSet presAssocID="{9CD872B7-1BAB-4E4A-B8AC-77F573EAECF7}" presName="quad4" presStyleLbl="node1" presStyleIdx="3" presStyleCnt="4" custScaleX="154867" custScaleY="30609" custLinFactY="-27262" custLinFactNeighborX="2633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77228816-530E-4008-B556-D65D3A7002D2}" type="presOf" srcId="{CE64F15D-B261-44A3-9252-F491C440CC2E}" destId="{7369E355-1B73-4F0B-9B4C-571B0C732CF1}" srcOrd="0" destOrd="0" presId="urn:microsoft.com/office/officeart/2005/8/layout/matrix3"/>
    <dgm:cxn modelId="{73EAAD2E-4085-4230-B3CB-6BAA03BE373E}" srcId="{9CD872B7-1BAB-4E4A-B8AC-77F573EAECF7}" destId="{ABE9C5BB-8FF0-4BFD-8448-02FE4A642C5C}" srcOrd="3" destOrd="0" parTransId="{17637030-0B08-48C3-A0D0-FC56C83EDE79}" sibTransId="{054EC349-2052-48AF-A299-BCC42DE9DED5}"/>
    <dgm:cxn modelId="{E221AB38-7336-4C1C-9EBB-D090513E78C1}" type="presOf" srcId="{A67A8079-0A30-4A6E-8CA0-8EEBBB3805FF}" destId="{293C235F-2ED1-4795-8F69-60B899DA1CF8}" srcOrd="0" destOrd="0" presId="urn:microsoft.com/office/officeart/2005/8/layout/matrix3"/>
    <dgm:cxn modelId="{1E7E008E-8559-449C-AB8A-D551A5FEA1AA}" type="presOf" srcId="{9CD872B7-1BAB-4E4A-B8AC-77F573EAECF7}" destId="{137A840B-420F-4D62-BC1E-5451BCD2856F}" srcOrd="0" destOrd="0" presId="urn:microsoft.com/office/officeart/2005/8/layout/matrix3"/>
    <dgm:cxn modelId="{69F0FFCD-7B81-4597-A11C-2E4EF5181D00}" type="presOf" srcId="{4C78AF8C-8871-4CF2-B0A4-224346140A34}" destId="{A06A8A5E-FC71-4692-82C7-8318934DDDC4}" srcOrd="0" destOrd="0" presId="urn:microsoft.com/office/officeart/2005/8/layout/matrix3"/>
    <dgm:cxn modelId="{777619D0-0E69-492F-B541-C7669B328EC7}" type="presOf" srcId="{ABE9C5BB-8FF0-4BFD-8448-02FE4A642C5C}" destId="{CD579011-BA32-4DC1-B164-07AEB35D3077}" srcOrd="0" destOrd="0" presId="urn:microsoft.com/office/officeart/2005/8/layout/matrix3"/>
    <dgm:cxn modelId="{890B99DD-999B-4491-BAA0-1B09BA455601}" srcId="{9CD872B7-1BAB-4E4A-B8AC-77F573EAECF7}" destId="{A67A8079-0A30-4A6E-8CA0-8EEBBB3805FF}" srcOrd="1" destOrd="0" parTransId="{4DCE2C0B-A040-4164-BF48-95CB9047D32D}" sibTransId="{804DAE51-BA49-4715-AC0C-3915EF929804}"/>
    <dgm:cxn modelId="{57A9A5F7-E439-4817-A8ED-9CDD98297CA8}" srcId="{9CD872B7-1BAB-4E4A-B8AC-77F573EAECF7}" destId="{CE64F15D-B261-44A3-9252-F491C440CC2E}" srcOrd="0" destOrd="0" parTransId="{BFA59D88-77E1-4C0C-A626-29C8D5988C6C}" sibTransId="{C748B44A-582C-4C0E-AA4C-0DB33133F66F}"/>
    <dgm:cxn modelId="{09352CFC-9B38-4AC4-9E8E-8314CF4F753E}" srcId="{9CD872B7-1BAB-4E4A-B8AC-77F573EAECF7}" destId="{4C78AF8C-8871-4CF2-B0A4-224346140A34}" srcOrd="2" destOrd="0" parTransId="{B00F1E23-FA6E-402F-BC6D-EB2FC28E13BD}" sibTransId="{3A56FD82-AE0B-4C09-82B1-9C06645C7803}"/>
    <dgm:cxn modelId="{228A3926-CBB5-4E3C-96C6-FE2179CDC308}" type="presParOf" srcId="{137A840B-420F-4D62-BC1E-5451BCD2856F}" destId="{2C07BFB6-3F4F-483C-84D1-6A0A9685E77A}" srcOrd="0" destOrd="0" presId="urn:microsoft.com/office/officeart/2005/8/layout/matrix3"/>
    <dgm:cxn modelId="{6A901EA1-9A29-4BD4-AB0B-6FAAFC4D0BFA}" type="presParOf" srcId="{137A840B-420F-4D62-BC1E-5451BCD2856F}" destId="{7369E355-1B73-4F0B-9B4C-571B0C732CF1}" srcOrd="1" destOrd="0" presId="urn:microsoft.com/office/officeart/2005/8/layout/matrix3"/>
    <dgm:cxn modelId="{E651BCC2-E5E9-485B-B02D-A345C3F995A7}" type="presParOf" srcId="{137A840B-420F-4D62-BC1E-5451BCD2856F}" destId="{293C235F-2ED1-4795-8F69-60B899DA1CF8}" srcOrd="2" destOrd="0" presId="urn:microsoft.com/office/officeart/2005/8/layout/matrix3"/>
    <dgm:cxn modelId="{A6412300-0CB3-45DA-924C-6A1C4FFB2152}" type="presParOf" srcId="{137A840B-420F-4D62-BC1E-5451BCD2856F}" destId="{A06A8A5E-FC71-4692-82C7-8318934DDDC4}" srcOrd="3" destOrd="0" presId="urn:microsoft.com/office/officeart/2005/8/layout/matrix3"/>
    <dgm:cxn modelId="{B16AAE9D-C520-4FCB-A9DA-C0A9CB7ACFD4}" type="presParOf" srcId="{137A840B-420F-4D62-BC1E-5451BCD2856F}" destId="{CD579011-BA32-4DC1-B164-07AEB35D30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872B7-1BAB-4E4A-B8AC-77F573EAECF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64F15D-B261-44A3-9252-F491C440CC2E}">
      <dgm:prSet phldrT="[Tes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BFA59D88-77E1-4C0C-A626-29C8D5988C6C}" type="parTrans" cxnId="{57A9A5F7-E439-4817-A8ED-9CDD98297CA8}">
      <dgm:prSet/>
      <dgm:spPr/>
      <dgm:t>
        <a:bodyPr/>
        <a:lstStyle/>
        <a:p>
          <a:endParaRPr lang="it-IT"/>
        </a:p>
      </dgm:t>
    </dgm:pt>
    <dgm:pt modelId="{C748B44A-582C-4C0E-AA4C-0DB33133F66F}" type="sibTrans" cxnId="{57A9A5F7-E439-4817-A8ED-9CDD98297CA8}">
      <dgm:prSet/>
      <dgm:spPr/>
      <dgm:t>
        <a:bodyPr/>
        <a:lstStyle/>
        <a:p>
          <a:endParaRPr lang="it-IT"/>
        </a:p>
      </dgm:t>
    </dgm:pt>
    <dgm:pt modelId="{A67A8079-0A30-4A6E-8CA0-8EEBBB3805FF}">
      <dgm:prSet phldrT="[Tes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4DCE2C0B-A040-4164-BF48-95CB9047D32D}" type="parTrans" cxnId="{890B99DD-999B-4491-BAA0-1B09BA455601}">
      <dgm:prSet/>
      <dgm:spPr/>
      <dgm:t>
        <a:bodyPr/>
        <a:lstStyle/>
        <a:p>
          <a:endParaRPr lang="it-IT"/>
        </a:p>
      </dgm:t>
    </dgm:pt>
    <dgm:pt modelId="{804DAE51-BA49-4715-AC0C-3915EF929804}" type="sibTrans" cxnId="{890B99DD-999B-4491-BAA0-1B09BA455601}">
      <dgm:prSet/>
      <dgm:spPr/>
      <dgm:t>
        <a:bodyPr/>
        <a:lstStyle/>
        <a:p>
          <a:endParaRPr lang="it-IT"/>
        </a:p>
      </dgm:t>
    </dgm:pt>
    <dgm:pt modelId="{4C78AF8C-8871-4CF2-B0A4-224346140A34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B00F1E23-FA6E-402F-BC6D-EB2FC28E13BD}" type="parTrans" cxnId="{09352CFC-9B38-4AC4-9E8E-8314CF4F753E}">
      <dgm:prSet/>
      <dgm:spPr/>
      <dgm:t>
        <a:bodyPr/>
        <a:lstStyle/>
        <a:p>
          <a:endParaRPr lang="it-IT"/>
        </a:p>
      </dgm:t>
    </dgm:pt>
    <dgm:pt modelId="{3A56FD82-AE0B-4C09-82B1-9C06645C7803}" type="sibTrans" cxnId="{09352CFC-9B38-4AC4-9E8E-8314CF4F753E}">
      <dgm:prSet/>
      <dgm:spPr/>
      <dgm:t>
        <a:bodyPr/>
        <a:lstStyle/>
        <a:p>
          <a:endParaRPr lang="it-IT"/>
        </a:p>
      </dgm:t>
    </dgm:pt>
    <dgm:pt modelId="{ABE9C5BB-8FF0-4BFD-8448-02FE4A642C5C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17637030-0B08-48C3-A0D0-FC56C83EDE79}" type="parTrans" cxnId="{73EAAD2E-4085-4230-B3CB-6BAA03BE373E}">
      <dgm:prSet/>
      <dgm:spPr/>
      <dgm:t>
        <a:bodyPr/>
        <a:lstStyle/>
        <a:p>
          <a:endParaRPr lang="it-IT"/>
        </a:p>
      </dgm:t>
    </dgm:pt>
    <dgm:pt modelId="{054EC349-2052-48AF-A299-BCC42DE9DED5}" type="sibTrans" cxnId="{73EAAD2E-4085-4230-B3CB-6BAA03BE373E}">
      <dgm:prSet/>
      <dgm:spPr/>
      <dgm:t>
        <a:bodyPr/>
        <a:lstStyle/>
        <a:p>
          <a:endParaRPr lang="it-IT"/>
        </a:p>
      </dgm:t>
    </dgm:pt>
    <dgm:pt modelId="{137A840B-420F-4D62-BC1E-5451BCD2856F}" type="pres">
      <dgm:prSet presAssocID="{9CD872B7-1BAB-4E4A-B8AC-77F573EAECF7}" presName="matrix" presStyleCnt="0">
        <dgm:presLayoutVars>
          <dgm:chMax val="1"/>
          <dgm:dir/>
          <dgm:resizeHandles val="exact"/>
        </dgm:presLayoutVars>
      </dgm:prSet>
      <dgm:spPr/>
    </dgm:pt>
    <dgm:pt modelId="{2C07BFB6-3F4F-483C-84D1-6A0A9685E77A}" type="pres">
      <dgm:prSet presAssocID="{9CD872B7-1BAB-4E4A-B8AC-77F573EAECF7}" presName="diamond" presStyleLbl="bgShp" presStyleIdx="0" presStyleCnt="1" custFlipVert="1" custFlipHor="1" custScaleX="891" custScaleY="844"/>
      <dgm:spPr/>
    </dgm:pt>
    <dgm:pt modelId="{7369E355-1B73-4F0B-9B4C-571B0C732CF1}" type="pres">
      <dgm:prSet presAssocID="{9CD872B7-1BAB-4E4A-B8AC-77F573EAECF7}" presName="quad1" presStyleLbl="node1" presStyleIdx="0" presStyleCnt="4" custScaleX="161561" custScaleY="30084" custLinFactNeighborX="-25231" custLinFactNeighborY="-49092">
        <dgm:presLayoutVars>
          <dgm:chMax val="0"/>
          <dgm:chPref val="0"/>
          <dgm:bulletEnabled val="1"/>
        </dgm:presLayoutVars>
      </dgm:prSet>
      <dgm:spPr/>
    </dgm:pt>
    <dgm:pt modelId="{293C235F-2ED1-4795-8F69-60B899DA1CF8}" type="pres">
      <dgm:prSet presAssocID="{9CD872B7-1BAB-4E4A-B8AC-77F573EAECF7}" presName="quad2" presStyleLbl="node1" presStyleIdx="1" presStyleCnt="4" custScaleX="152873" custScaleY="31028" custLinFactNeighborX="24794" custLinFactNeighborY="-50035">
        <dgm:presLayoutVars>
          <dgm:chMax val="0"/>
          <dgm:chPref val="0"/>
          <dgm:bulletEnabled val="1"/>
        </dgm:presLayoutVars>
      </dgm:prSet>
      <dgm:spPr/>
    </dgm:pt>
    <dgm:pt modelId="{A06A8A5E-FC71-4692-82C7-8318934DDDC4}" type="pres">
      <dgm:prSet presAssocID="{9CD872B7-1BAB-4E4A-B8AC-77F573EAECF7}" presName="quad3" presStyleLbl="node1" presStyleIdx="2" presStyleCnt="4" custScaleX="163162" custScaleY="28359" custLinFactY="-28387" custLinFactNeighborX="-25309" custLinFactNeighborY="-100000">
        <dgm:presLayoutVars>
          <dgm:chMax val="0"/>
          <dgm:chPref val="0"/>
          <dgm:bulletEnabled val="1"/>
        </dgm:presLayoutVars>
      </dgm:prSet>
      <dgm:spPr/>
    </dgm:pt>
    <dgm:pt modelId="{CD579011-BA32-4DC1-B164-07AEB35D3077}" type="pres">
      <dgm:prSet presAssocID="{9CD872B7-1BAB-4E4A-B8AC-77F573EAECF7}" presName="quad4" presStyleLbl="node1" presStyleIdx="3" presStyleCnt="4" custScaleX="154867" custScaleY="30609" custLinFactY="-27262" custLinFactNeighborX="2633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77228816-530E-4008-B556-D65D3A7002D2}" type="presOf" srcId="{CE64F15D-B261-44A3-9252-F491C440CC2E}" destId="{7369E355-1B73-4F0B-9B4C-571B0C732CF1}" srcOrd="0" destOrd="0" presId="urn:microsoft.com/office/officeart/2005/8/layout/matrix3"/>
    <dgm:cxn modelId="{73EAAD2E-4085-4230-B3CB-6BAA03BE373E}" srcId="{9CD872B7-1BAB-4E4A-B8AC-77F573EAECF7}" destId="{ABE9C5BB-8FF0-4BFD-8448-02FE4A642C5C}" srcOrd="3" destOrd="0" parTransId="{17637030-0B08-48C3-A0D0-FC56C83EDE79}" sibTransId="{054EC349-2052-48AF-A299-BCC42DE9DED5}"/>
    <dgm:cxn modelId="{E221AB38-7336-4C1C-9EBB-D090513E78C1}" type="presOf" srcId="{A67A8079-0A30-4A6E-8CA0-8EEBBB3805FF}" destId="{293C235F-2ED1-4795-8F69-60B899DA1CF8}" srcOrd="0" destOrd="0" presId="urn:microsoft.com/office/officeart/2005/8/layout/matrix3"/>
    <dgm:cxn modelId="{1E7E008E-8559-449C-AB8A-D551A5FEA1AA}" type="presOf" srcId="{9CD872B7-1BAB-4E4A-B8AC-77F573EAECF7}" destId="{137A840B-420F-4D62-BC1E-5451BCD2856F}" srcOrd="0" destOrd="0" presId="urn:microsoft.com/office/officeart/2005/8/layout/matrix3"/>
    <dgm:cxn modelId="{69F0FFCD-7B81-4597-A11C-2E4EF5181D00}" type="presOf" srcId="{4C78AF8C-8871-4CF2-B0A4-224346140A34}" destId="{A06A8A5E-FC71-4692-82C7-8318934DDDC4}" srcOrd="0" destOrd="0" presId="urn:microsoft.com/office/officeart/2005/8/layout/matrix3"/>
    <dgm:cxn modelId="{777619D0-0E69-492F-B541-C7669B328EC7}" type="presOf" srcId="{ABE9C5BB-8FF0-4BFD-8448-02FE4A642C5C}" destId="{CD579011-BA32-4DC1-B164-07AEB35D3077}" srcOrd="0" destOrd="0" presId="urn:microsoft.com/office/officeart/2005/8/layout/matrix3"/>
    <dgm:cxn modelId="{890B99DD-999B-4491-BAA0-1B09BA455601}" srcId="{9CD872B7-1BAB-4E4A-B8AC-77F573EAECF7}" destId="{A67A8079-0A30-4A6E-8CA0-8EEBBB3805FF}" srcOrd="1" destOrd="0" parTransId="{4DCE2C0B-A040-4164-BF48-95CB9047D32D}" sibTransId="{804DAE51-BA49-4715-AC0C-3915EF929804}"/>
    <dgm:cxn modelId="{57A9A5F7-E439-4817-A8ED-9CDD98297CA8}" srcId="{9CD872B7-1BAB-4E4A-B8AC-77F573EAECF7}" destId="{CE64F15D-B261-44A3-9252-F491C440CC2E}" srcOrd="0" destOrd="0" parTransId="{BFA59D88-77E1-4C0C-A626-29C8D5988C6C}" sibTransId="{C748B44A-582C-4C0E-AA4C-0DB33133F66F}"/>
    <dgm:cxn modelId="{09352CFC-9B38-4AC4-9E8E-8314CF4F753E}" srcId="{9CD872B7-1BAB-4E4A-B8AC-77F573EAECF7}" destId="{4C78AF8C-8871-4CF2-B0A4-224346140A34}" srcOrd="2" destOrd="0" parTransId="{B00F1E23-FA6E-402F-BC6D-EB2FC28E13BD}" sibTransId="{3A56FD82-AE0B-4C09-82B1-9C06645C7803}"/>
    <dgm:cxn modelId="{228A3926-CBB5-4E3C-96C6-FE2179CDC308}" type="presParOf" srcId="{137A840B-420F-4D62-BC1E-5451BCD2856F}" destId="{2C07BFB6-3F4F-483C-84D1-6A0A9685E77A}" srcOrd="0" destOrd="0" presId="urn:microsoft.com/office/officeart/2005/8/layout/matrix3"/>
    <dgm:cxn modelId="{6A901EA1-9A29-4BD4-AB0B-6FAAFC4D0BFA}" type="presParOf" srcId="{137A840B-420F-4D62-BC1E-5451BCD2856F}" destId="{7369E355-1B73-4F0B-9B4C-571B0C732CF1}" srcOrd="1" destOrd="0" presId="urn:microsoft.com/office/officeart/2005/8/layout/matrix3"/>
    <dgm:cxn modelId="{E651BCC2-E5E9-485B-B02D-A345C3F995A7}" type="presParOf" srcId="{137A840B-420F-4D62-BC1E-5451BCD2856F}" destId="{293C235F-2ED1-4795-8F69-60B899DA1CF8}" srcOrd="2" destOrd="0" presId="urn:microsoft.com/office/officeart/2005/8/layout/matrix3"/>
    <dgm:cxn modelId="{A6412300-0CB3-45DA-924C-6A1C4FFB2152}" type="presParOf" srcId="{137A840B-420F-4D62-BC1E-5451BCD2856F}" destId="{A06A8A5E-FC71-4692-82C7-8318934DDDC4}" srcOrd="3" destOrd="0" presId="urn:microsoft.com/office/officeart/2005/8/layout/matrix3"/>
    <dgm:cxn modelId="{B16AAE9D-C520-4FCB-A9DA-C0A9CB7ACFD4}" type="presParOf" srcId="{137A840B-420F-4D62-BC1E-5451BCD2856F}" destId="{CD579011-BA32-4DC1-B164-07AEB35D30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872B7-1BAB-4E4A-B8AC-77F573EAECF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64F15D-B261-44A3-9252-F491C440CC2E}">
          <dgm:prSet phldrT="[Testo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it-IT" dirty="0"/>
            </a:p>
          </dgm:t>
        </dgm:pt>
      </mc:Choice>
      <mc:Fallback xmlns="">
        <dgm:pt modelId="{CE64F15D-B261-44A3-9252-F491C440CC2E}">
          <dgm:prSet phldrT="[Testo]"/>
          <dgm:spPr/>
          <dgm:t>
            <a:bodyPr/>
            <a:lstStyle/>
            <a:p>
              <a:r>
                <a:rPr lang="it-IT" b="0" i="0">
                  <a:latin typeface="Cambria Math" panose="02040503050406030204" pitchFamily="18" charset="0"/>
                </a:rPr>
                <a:t>𝑅_𝑧 (𝑞_1+𝑞_2)</a:t>
              </a:r>
              <a:endParaRPr lang="it-IT" dirty="0"/>
            </a:p>
          </dgm:t>
        </dgm:pt>
      </mc:Fallback>
    </mc:AlternateContent>
    <dgm:pt modelId="{BFA59D88-77E1-4C0C-A626-29C8D5988C6C}" type="parTrans" cxnId="{57A9A5F7-E439-4817-A8ED-9CDD98297CA8}">
      <dgm:prSet/>
      <dgm:spPr/>
      <dgm:t>
        <a:bodyPr/>
        <a:lstStyle/>
        <a:p>
          <a:endParaRPr lang="it-IT"/>
        </a:p>
      </dgm:t>
    </dgm:pt>
    <dgm:pt modelId="{C748B44A-582C-4C0E-AA4C-0DB33133F66F}" type="sibTrans" cxnId="{57A9A5F7-E439-4817-A8ED-9CDD98297CA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67A8079-0A30-4A6E-8CA0-8EEBBB3805FF}">
          <dgm:prSet phldrT="[Testo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m:oMathPara>
              </a14:m>
              <a:endParaRPr lang="it-IT" dirty="0"/>
            </a:p>
          </dgm:t>
        </dgm:pt>
      </mc:Choice>
      <mc:Fallback xmlns="">
        <dgm:pt modelId="{A67A8079-0A30-4A6E-8CA0-8EEBBB3805FF}">
          <dgm:prSet phldrT="[Testo]"/>
          <dgm:spPr/>
          <dgm:t>
            <a:bodyPr/>
            <a:lstStyle/>
            <a:p>
              <a:r>
                <a:rPr lang="it-IT" b="0" i="0">
                  <a:latin typeface="Cambria Math" panose="02040503050406030204" pitchFamily="18" charset="0"/>
                </a:rPr>
                <a:t>𝑅_𝑧 (</a:t>
              </a:r>
              <a:r>
                <a:rPr lang="it-IT" b="0" i="0" dirty="0">
                  <a:latin typeface="Cambria Math" panose="02040503050406030204" pitchFamily="18" charset="0"/>
                </a:rPr>
                <a:t>𝑞_1</a:t>
              </a:r>
              <a:r>
                <a:rPr lang="it-IT" b="0" i="0">
                  <a:latin typeface="Cambria Math" panose="02040503050406030204" pitchFamily="18" charset="0"/>
                </a:rPr>
                <a:t> )∗𝐿_1∗𝑒_𝑥</a:t>
              </a:r>
              <a:endParaRPr lang="it-IT" dirty="0"/>
            </a:p>
          </dgm:t>
        </dgm:pt>
      </mc:Fallback>
    </mc:AlternateContent>
    <dgm:pt modelId="{4DCE2C0B-A040-4164-BF48-95CB9047D32D}" type="parTrans" cxnId="{890B99DD-999B-4491-BAA0-1B09BA455601}">
      <dgm:prSet/>
      <dgm:spPr/>
      <dgm:t>
        <a:bodyPr/>
        <a:lstStyle/>
        <a:p>
          <a:endParaRPr lang="it-IT"/>
        </a:p>
      </dgm:t>
    </dgm:pt>
    <dgm:pt modelId="{804DAE51-BA49-4715-AC0C-3915EF929804}" type="sibTrans" cxnId="{890B99DD-999B-4491-BAA0-1B09BA455601}">
      <dgm:prSet/>
      <dgm:spPr/>
      <dgm:t>
        <a:bodyPr/>
        <a:lstStyle/>
        <a:p>
          <a:endParaRPr lang="it-IT"/>
        </a:p>
      </dgm:t>
    </dgm:pt>
    <dgm:pt modelId="{4C78AF8C-8871-4CF2-B0A4-224346140A34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B00F1E23-FA6E-402F-BC6D-EB2FC28E13BD}" type="parTrans" cxnId="{09352CFC-9B38-4AC4-9E8E-8314CF4F753E}">
      <dgm:prSet/>
      <dgm:spPr/>
      <dgm:t>
        <a:bodyPr/>
        <a:lstStyle/>
        <a:p>
          <a:endParaRPr lang="it-IT"/>
        </a:p>
      </dgm:t>
    </dgm:pt>
    <dgm:pt modelId="{3A56FD82-AE0B-4C09-82B1-9C06645C7803}" type="sibTrans" cxnId="{09352CFC-9B38-4AC4-9E8E-8314CF4F753E}">
      <dgm:prSet/>
      <dgm:spPr/>
      <dgm:t>
        <a:bodyPr/>
        <a:lstStyle/>
        <a:p>
          <a:endParaRPr lang="it-IT"/>
        </a:p>
      </dgm:t>
    </dgm:pt>
    <dgm:pt modelId="{ABE9C5BB-8FF0-4BFD-8448-02FE4A642C5C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17637030-0B08-48C3-A0D0-FC56C83EDE79}" type="parTrans" cxnId="{73EAAD2E-4085-4230-B3CB-6BAA03BE373E}">
      <dgm:prSet/>
      <dgm:spPr/>
      <dgm:t>
        <a:bodyPr/>
        <a:lstStyle/>
        <a:p>
          <a:endParaRPr lang="it-IT"/>
        </a:p>
      </dgm:t>
    </dgm:pt>
    <dgm:pt modelId="{054EC349-2052-48AF-A299-BCC42DE9DED5}" type="sibTrans" cxnId="{73EAAD2E-4085-4230-B3CB-6BAA03BE373E}">
      <dgm:prSet/>
      <dgm:spPr/>
      <dgm:t>
        <a:bodyPr/>
        <a:lstStyle/>
        <a:p>
          <a:endParaRPr lang="it-IT"/>
        </a:p>
      </dgm:t>
    </dgm:pt>
    <dgm:pt modelId="{137A840B-420F-4D62-BC1E-5451BCD2856F}" type="pres">
      <dgm:prSet presAssocID="{9CD872B7-1BAB-4E4A-B8AC-77F573EAECF7}" presName="matrix" presStyleCnt="0">
        <dgm:presLayoutVars>
          <dgm:chMax val="1"/>
          <dgm:dir/>
          <dgm:resizeHandles val="exact"/>
        </dgm:presLayoutVars>
      </dgm:prSet>
      <dgm:spPr/>
    </dgm:pt>
    <dgm:pt modelId="{2C07BFB6-3F4F-483C-84D1-6A0A9685E77A}" type="pres">
      <dgm:prSet presAssocID="{9CD872B7-1BAB-4E4A-B8AC-77F573EAECF7}" presName="diamond" presStyleLbl="bgShp" presStyleIdx="0" presStyleCnt="1" custFlipVert="1" custFlipHor="1" custScaleX="891" custScaleY="844"/>
      <dgm:spPr/>
    </dgm:pt>
    <dgm:pt modelId="{7369E355-1B73-4F0B-9B4C-571B0C732CF1}" type="pres">
      <dgm:prSet presAssocID="{9CD872B7-1BAB-4E4A-B8AC-77F573EAECF7}" presName="quad1" presStyleLbl="node1" presStyleIdx="0" presStyleCnt="4" custScaleX="161561" custScaleY="30084" custLinFactNeighborX="-25231" custLinFactNeighborY="-49092">
        <dgm:presLayoutVars>
          <dgm:chMax val="0"/>
          <dgm:chPref val="0"/>
          <dgm:bulletEnabled val="1"/>
        </dgm:presLayoutVars>
      </dgm:prSet>
      <dgm:spPr/>
    </dgm:pt>
    <dgm:pt modelId="{293C235F-2ED1-4795-8F69-60B899DA1CF8}" type="pres">
      <dgm:prSet presAssocID="{9CD872B7-1BAB-4E4A-B8AC-77F573EAECF7}" presName="quad2" presStyleLbl="node1" presStyleIdx="1" presStyleCnt="4" custScaleX="152873" custScaleY="31028" custLinFactNeighborX="24794" custLinFactNeighborY="-50035">
        <dgm:presLayoutVars>
          <dgm:chMax val="0"/>
          <dgm:chPref val="0"/>
          <dgm:bulletEnabled val="1"/>
        </dgm:presLayoutVars>
      </dgm:prSet>
      <dgm:spPr/>
    </dgm:pt>
    <dgm:pt modelId="{A06A8A5E-FC71-4692-82C7-8318934DDDC4}" type="pres">
      <dgm:prSet presAssocID="{9CD872B7-1BAB-4E4A-B8AC-77F573EAECF7}" presName="quad3" presStyleLbl="node1" presStyleIdx="2" presStyleCnt="4" custScaleX="163162" custScaleY="28359" custLinFactY="-28387" custLinFactNeighborX="-25309" custLinFactNeighborY="-100000">
        <dgm:presLayoutVars>
          <dgm:chMax val="0"/>
          <dgm:chPref val="0"/>
          <dgm:bulletEnabled val="1"/>
        </dgm:presLayoutVars>
      </dgm:prSet>
      <dgm:spPr/>
    </dgm:pt>
    <dgm:pt modelId="{CD579011-BA32-4DC1-B164-07AEB35D3077}" type="pres">
      <dgm:prSet presAssocID="{9CD872B7-1BAB-4E4A-B8AC-77F573EAECF7}" presName="quad4" presStyleLbl="node1" presStyleIdx="3" presStyleCnt="4" custScaleX="154867" custScaleY="30609" custLinFactY="-27262" custLinFactNeighborX="2633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77228816-530E-4008-B556-D65D3A7002D2}" type="presOf" srcId="{CE64F15D-B261-44A3-9252-F491C440CC2E}" destId="{7369E355-1B73-4F0B-9B4C-571B0C732CF1}" srcOrd="0" destOrd="0" presId="urn:microsoft.com/office/officeart/2005/8/layout/matrix3"/>
    <dgm:cxn modelId="{73EAAD2E-4085-4230-B3CB-6BAA03BE373E}" srcId="{9CD872B7-1BAB-4E4A-B8AC-77F573EAECF7}" destId="{ABE9C5BB-8FF0-4BFD-8448-02FE4A642C5C}" srcOrd="3" destOrd="0" parTransId="{17637030-0B08-48C3-A0D0-FC56C83EDE79}" sibTransId="{054EC349-2052-48AF-A299-BCC42DE9DED5}"/>
    <dgm:cxn modelId="{E221AB38-7336-4C1C-9EBB-D090513E78C1}" type="presOf" srcId="{A67A8079-0A30-4A6E-8CA0-8EEBBB3805FF}" destId="{293C235F-2ED1-4795-8F69-60B899DA1CF8}" srcOrd="0" destOrd="0" presId="urn:microsoft.com/office/officeart/2005/8/layout/matrix3"/>
    <dgm:cxn modelId="{1E7E008E-8559-449C-AB8A-D551A5FEA1AA}" type="presOf" srcId="{9CD872B7-1BAB-4E4A-B8AC-77F573EAECF7}" destId="{137A840B-420F-4D62-BC1E-5451BCD2856F}" srcOrd="0" destOrd="0" presId="urn:microsoft.com/office/officeart/2005/8/layout/matrix3"/>
    <dgm:cxn modelId="{69F0FFCD-7B81-4597-A11C-2E4EF5181D00}" type="presOf" srcId="{4C78AF8C-8871-4CF2-B0A4-224346140A34}" destId="{A06A8A5E-FC71-4692-82C7-8318934DDDC4}" srcOrd="0" destOrd="0" presId="urn:microsoft.com/office/officeart/2005/8/layout/matrix3"/>
    <dgm:cxn modelId="{777619D0-0E69-492F-B541-C7669B328EC7}" type="presOf" srcId="{ABE9C5BB-8FF0-4BFD-8448-02FE4A642C5C}" destId="{CD579011-BA32-4DC1-B164-07AEB35D3077}" srcOrd="0" destOrd="0" presId="urn:microsoft.com/office/officeart/2005/8/layout/matrix3"/>
    <dgm:cxn modelId="{890B99DD-999B-4491-BAA0-1B09BA455601}" srcId="{9CD872B7-1BAB-4E4A-B8AC-77F573EAECF7}" destId="{A67A8079-0A30-4A6E-8CA0-8EEBBB3805FF}" srcOrd="1" destOrd="0" parTransId="{4DCE2C0B-A040-4164-BF48-95CB9047D32D}" sibTransId="{804DAE51-BA49-4715-AC0C-3915EF929804}"/>
    <dgm:cxn modelId="{57A9A5F7-E439-4817-A8ED-9CDD98297CA8}" srcId="{9CD872B7-1BAB-4E4A-B8AC-77F573EAECF7}" destId="{CE64F15D-B261-44A3-9252-F491C440CC2E}" srcOrd="0" destOrd="0" parTransId="{BFA59D88-77E1-4C0C-A626-29C8D5988C6C}" sibTransId="{C748B44A-582C-4C0E-AA4C-0DB33133F66F}"/>
    <dgm:cxn modelId="{09352CFC-9B38-4AC4-9E8E-8314CF4F753E}" srcId="{9CD872B7-1BAB-4E4A-B8AC-77F573EAECF7}" destId="{4C78AF8C-8871-4CF2-B0A4-224346140A34}" srcOrd="2" destOrd="0" parTransId="{B00F1E23-FA6E-402F-BC6D-EB2FC28E13BD}" sibTransId="{3A56FD82-AE0B-4C09-82B1-9C06645C7803}"/>
    <dgm:cxn modelId="{228A3926-CBB5-4E3C-96C6-FE2179CDC308}" type="presParOf" srcId="{137A840B-420F-4D62-BC1E-5451BCD2856F}" destId="{2C07BFB6-3F4F-483C-84D1-6A0A9685E77A}" srcOrd="0" destOrd="0" presId="urn:microsoft.com/office/officeart/2005/8/layout/matrix3"/>
    <dgm:cxn modelId="{6A901EA1-9A29-4BD4-AB0B-6FAAFC4D0BFA}" type="presParOf" srcId="{137A840B-420F-4D62-BC1E-5451BCD2856F}" destId="{7369E355-1B73-4F0B-9B4C-571B0C732CF1}" srcOrd="1" destOrd="0" presId="urn:microsoft.com/office/officeart/2005/8/layout/matrix3"/>
    <dgm:cxn modelId="{E651BCC2-E5E9-485B-B02D-A345C3F995A7}" type="presParOf" srcId="{137A840B-420F-4D62-BC1E-5451BCD2856F}" destId="{293C235F-2ED1-4795-8F69-60B899DA1CF8}" srcOrd="2" destOrd="0" presId="urn:microsoft.com/office/officeart/2005/8/layout/matrix3"/>
    <dgm:cxn modelId="{A6412300-0CB3-45DA-924C-6A1C4FFB2152}" type="presParOf" srcId="{137A840B-420F-4D62-BC1E-5451BCD2856F}" destId="{A06A8A5E-FC71-4692-82C7-8318934DDDC4}" srcOrd="3" destOrd="0" presId="urn:microsoft.com/office/officeart/2005/8/layout/matrix3"/>
    <dgm:cxn modelId="{B16AAE9D-C520-4FCB-A9DA-C0A9CB7ACFD4}" type="presParOf" srcId="{137A840B-420F-4D62-BC1E-5451BCD2856F}" destId="{CD579011-BA32-4DC1-B164-07AEB35D30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D872B7-1BAB-4E4A-B8AC-77F573EAECF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64F15D-B261-44A3-9252-F491C440CC2E}">
      <dgm:prSet phldrT="[Tes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BFA59D88-77E1-4C0C-A626-29C8D5988C6C}" type="parTrans" cxnId="{57A9A5F7-E439-4817-A8ED-9CDD98297CA8}">
      <dgm:prSet/>
      <dgm:spPr/>
      <dgm:t>
        <a:bodyPr/>
        <a:lstStyle/>
        <a:p>
          <a:endParaRPr lang="it-IT"/>
        </a:p>
      </dgm:t>
    </dgm:pt>
    <dgm:pt modelId="{C748B44A-582C-4C0E-AA4C-0DB33133F66F}" type="sibTrans" cxnId="{57A9A5F7-E439-4817-A8ED-9CDD98297CA8}">
      <dgm:prSet/>
      <dgm:spPr/>
      <dgm:t>
        <a:bodyPr/>
        <a:lstStyle/>
        <a:p>
          <a:endParaRPr lang="it-IT"/>
        </a:p>
      </dgm:t>
    </dgm:pt>
    <dgm:pt modelId="{A67A8079-0A30-4A6E-8CA0-8EEBBB3805FF}">
      <dgm:prSet phldrT="[Tes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4DCE2C0B-A040-4164-BF48-95CB9047D32D}" type="parTrans" cxnId="{890B99DD-999B-4491-BAA0-1B09BA455601}">
      <dgm:prSet/>
      <dgm:spPr/>
      <dgm:t>
        <a:bodyPr/>
        <a:lstStyle/>
        <a:p>
          <a:endParaRPr lang="it-IT"/>
        </a:p>
      </dgm:t>
    </dgm:pt>
    <dgm:pt modelId="{804DAE51-BA49-4715-AC0C-3915EF929804}" type="sibTrans" cxnId="{890B99DD-999B-4491-BAA0-1B09BA455601}">
      <dgm:prSet/>
      <dgm:spPr/>
      <dgm:t>
        <a:bodyPr/>
        <a:lstStyle/>
        <a:p>
          <a:endParaRPr lang="it-IT"/>
        </a:p>
      </dgm:t>
    </dgm:pt>
    <dgm:pt modelId="{4C78AF8C-8871-4CF2-B0A4-224346140A34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B00F1E23-FA6E-402F-BC6D-EB2FC28E13BD}" type="parTrans" cxnId="{09352CFC-9B38-4AC4-9E8E-8314CF4F753E}">
      <dgm:prSet/>
      <dgm:spPr/>
      <dgm:t>
        <a:bodyPr/>
        <a:lstStyle/>
        <a:p>
          <a:endParaRPr lang="it-IT"/>
        </a:p>
      </dgm:t>
    </dgm:pt>
    <dgm:pt modelId="{3A56FD82-AE0B-4C09-82B1-9C06645C7803}" type="sibTrans" cxnId="{09352CFC-9B38-4AC4-9E8E-8314CF4F753E}">
      <dgm:prSet/>
      <dgm:spPr/>
      <dgm:t>
        <a:bodyPr/>
        <a:lstStyle/>
        <a:p>
          <a:endParaRPr lang="it-IT"/>
        </a:p>
      </dgm:t>
    </dgm:pt>
    <dgm:pt modelId="{ABE9C5BB-8FF0-4BFD-8448-02FE4A642C5C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17637030-0B08-48C3-A0D0-FC56C83EDE79}" type="parTrans" cxnId="{73EAAD2E-4085-4230-B3CB-6BAA03BE373E}">
      <dgm:prSet/>
      <dgm:spPr/>
      <dgm:t>
        <a:bodyPr/>
        <a:lstStyle/>
        <a:p>
          <a:endParaRPr lang="it-IT"/>
        </a:p>
      </dgm:t>
    </dgm:pt>
    <dgm:pt modelId="{054EC349-2052-48AF-A299-BCC42DE9DED5}" type="sibTrans" cxnId="{73EAAD2E-4085-4230-B3CB-6BAA03BE373E}">
      <dgm:prSet/>
      <dgm:spPr/>
      <dgm:t>
        <a:bodyPr/>
        <a:lstStyle/>
        <a:p>
          <a:endParaRPr lang="it-IT"/>
        </a:p>
      </dgm:t>
    </dgm:pt>
    <dgm:pt modelId="{137A840B-420F-4D62-BC1E-5451BCD2856F}" type="pres">
      <dgm:prSet presAssocID="{9CD872B7-1BAB-4E4A-B8AC-77F573EAECF7}" presName="matrix" presStyleCnt="0">
        <dgm:presLayoutVars>
          <dgm:chMax val="1"/>
          <dgm:dir/>
          <dgm:resizeHandles val="exact"/>
        </dgm:presLayoutVars>
      </dgm:prSet>
      <dgm:spPr/>
    </dgm:pt>
    <dgm:pt modelId="{2C07BFB6-3F4F-483C-84D1-6A0A9685E77A}" type="pres">
      <dgm:prSet presAssocID="{9CD872B7-1BAB-4E4A-B8AC-77F573EAECF7}" presName="diamond" presStyleLbl="bgShp" presStyleIdx="0" presStyleCnt="1" custFlipVert="1" custFlipHor="1" custScaleX="891" custScaleY="844"/>
      <dgm:spPr/>
    </dgm:pt>
    <dgm:pt modelId="{7369E355-1B73-4F0B-9B4C-571B0C732CF1}" type="pres">
      <dgm:prSet presAssocID="{9CD872B7-1BAB-4E4A-B8AC-77F573EAECF7}" presName="quad1" presStyleLbl="node1" presStyleIdx="0" presStyleCnt="4" custScaleX="161561" custScaleY="30084" custLinFactNeighborX="-25231" custLinFactNeighborY="-49092">
        <dgm:presLayoutVars>
          <dgm:chMax val="0"/>
          <dgm:chPref val="0"/>
          <dgm:bulletEnabled val="1"/>
        </dgm:presLayoutVars>
      </dgm:prSet>
      <dgm:spPr/>
    </dgm:pt>
    <dgm:pt modelId="{293C235F-2ED1-4795-8F69-60B899DA1CF8}" type="pres">
      <dgm:prSet presAssocID="{9CD872B7-1BAB-4E4A-B8AC-77F573EAECF7}" presName="quad2" presStyleLbl="node1" presStyleIdx="1" presStyleCnt="4" custScaleX="152873" custScaleY="31028" custLinFactNeighborX="24794" custLinFactNeighborY="-50035">
        <dgm:presLayoutVars>
          <dgm:chMax val="0"/>
          <dgm:chPref val="0"/>
          <dgm:bulletEnabled val="1"/>
        </dgm:presLayoutVars>
      </dgm:prSet>
      <dgm:spPr/>
    </dgm:pt>
    <dgm:pt modelId="{A06A8A5E-FC71-4692-82C7-8318934DDDC4}" type="pres">
      <dgm:prSet presAssocID="{9CD872B7-1BAB-4E4A-B8AC-77F573EAECF7}" presName="quad3" presStyleLbl="node1" presStyleIdx="2" presStyleCnt="4" custScaleX="163162" custScaleY="28359" custLinFactY="-28387" custLinFactNeighborX="-25309" custLinFactNeighborY="-100000">
        <dgm:presLayoutVars>
          <dgm:chMax val="0"/>
          <dgm:chPref val="0"/>
          <dgm:bulletEnabled val="1"/>
        </dgm:presLayoutVars>
      </dgm:prSet>
      <dgm:spPr/>
    </dgm:pt>
    <dgm:pt modelId="{CD579011-BA32-4DC1-B164-07AEB35D3077}" type="pres">
      <dgm:prSet presAssocID="{9CD872B7-1BAB-4E4A-B8AC-77F573EAECF7}" presName="quad4" presStyleLbl="node1" presStyleIdx="3" presStyleCnt="4" custScaleX="154867" custScaleY="30609" custLinFactY="-27262" custLinFactNeighborX="2633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77228816-530E-4008-B556-D65D3A7002D2}" type="presOf" srcId="{CE64F15D-B261-44A3-9252-F491C440CC2E}" destId="{7369E355-1B73-4F0B-9B4C-571B0C732CF1}" srcOrd="0" destOrd="0" presId="urn:microsoft.com/office/officeart/2005/8/layout/matrix3"/>
    <dgm:cxn modelId="{73EAAD2E-4085-4230-B3CB-6BAA03BE373E}" srcId="{9CD872B7-1BAB-4E4A-B8AC-77F573EAECF7}" destId="{ABE9C5BB-8FF0-4BFD-8448-02FE4A642C5C}" srcOrd="3" destOrd="0" parTransId="{17637030-0B08-48C3-A0D0-FC56C83EDE79}" sibTransId="{054EC349-2052-48AF-A299-BCC42DE9DED5}"/>
    <dgm:cxn modelId="{E221AB38-7336-4C1C-9EBB-D090513E78C1}" type="presOf" srcId="{A67A8079-0A30-4A6E-8CA0-8EEBBB3805FF}" destId="{293C235F-2ED1-4795-8F69-60B899DA1CF8}" srcOrd="0" destOrd="0" presId="urn:microsoft.com/office/officeart/2005/8/layout/matrix3"/>
    <dgm:cxn modelId="{1E7E008E-8559-449C-AB8A-D551A5FEA1AA}" type="presOf" srcId="{9CD872B7-1BAB-4E4A-B8AC-77F573EAECF7}" destId="{137A840B-420F-4D62-BC1E-5451BCD2856F}" srcOrd="0" destOrd="0" presId="urn:microsoft.com/office/officeart/2005/8/layout/matrix3"/>
    <dgm:cxn modelId="{69F0FFCD-7B81-4597-A11C-2E4EF5181D00}" type="presOf" srcId="{4C78AF8C-8871-4CF2-B0A4-224346140A34}" destId="{A06A8A5E-FC71-4692-82C7-8318934DDDC4}" srcOrd="0" destOrd="0" presId="urn:microsoft.com/office/officeart/2005/8/layout/matrix3"/>
    <dgm:cxn modelId="{777619D0-0E69-492F-B541-C7669B328EC7}" type="presOf" srcId="{ABE9C5BB-8FF0-4BFD-8448-02FE4A642C5C}" destId="{CD579011-BA32-4DC1-B164-07AEB35D3077}" srcOrd="0" destOrd="0" presId="urn:microsoft.com/office/officeart/2005/8/layout/matrix3"/>
    <dgm:cxn modelId="{890B99DD-999B-4491-BAA0-1B09BA455601}" srcId="{9CD872B7-1BAB-4E4A-B8AC-77F573EAECF7}" destId="{A67A8079-0A30-4A6E-8CA0-8EEBBB3805FF}" srcOrd="1" destOrd="0" parTransId="{4DCE2C0B-A040-4164-BF48-95CB9047D32D}" sibTransId="{804DAE51-BA49-4715-AC0C-3915EF929804}"/>
    <dgm:cxn modelId="{57A9A5F7-E439-4817-A8ED-9CDD98297CA8}" srcId="{9CD872B7-1BAB-4E4A-B8AC-77F573EAECF7}" destId="{CE64F15D-B261-44A3-9252-F491C440CC2E}" srcOrd="0" destOrd="0" parTransId="{BFA59D88-77E1-4C0C-A626-29C8D5988C6C}" sibTransId="{C748B44A-582C-4C0E-AA4C-0DB33133F66F}"/>
    <dgm:cxn modelId="{09352CFC-9B38-4AC4-9E8E-8314CF4F753E}" srcId="{9CD872B7-1BAB-4E4A-B8AC-77F573EAECF7}" destId="{4C78AF8C-8871-4CF2-B0A4-224346140A34}" srcOrd="2" destOrd="0" parTransId="{B00F1E23-FA6E-402F-BC6D-EB2FC28E13BD}" sibTransId="{3A56FD82-AE0B-4C09-82B1-9C06645C7803}"/>
    <dgm:cxn modelId="{228A3926-CBB5-4E3C-96C6-FE2179CDC308}" type="presParOf" srcId="{137A840B-420F-4D62-BC1E-5451BCD2856F}" destId="{2C07BFB6-3F4F-483C-84D1-6A0A9685E77A}" srcOrd="0" destOrd="0" presId="urn:microsoft.com/office/officeart/2005/8/layout/matrix3"/>
    <dgm:cxn modelId="{6A901EA1-9A29-4BD4-AB0B-6FAAFC4D0BFA}" type="presParOf" srcId="{137A840B-420F-4D62-BC1E-5451BCD2856F}" destId="{7369E355-1B73-4F0B-9B4C-571B0C732CF1}" srcOrd="1" destOrd="0" presId="urn:microsoft.com/office/officeart/2005/8/layout/matrix3"/>
    <dgm:cxn modelId="{E651BCC2-E5E9-485B-B02D-A345C3F995A7}" type="presParOf" srcId="{137A840B-420F-4D62-BC1E-5451BCD2856F}" destId="{293C235F-2ED1-4795-8F69-60B899DA1CF8}" srcOrd="2" destOrd="0" presId="urn:microsoft.com/office/officeart/2005/8/layout/matrix3"/>
    <dgm:cxn modelId="{A6412300-0CB3-45DA-924C-6A1C4FFB2152}" type="presParOf" srcId="{137A840B-420F-4D62-BC1E-5451BCD2856F}" destId="{A06A8A5E-FC71-4692-82C7-8318934DDDC4}" srcOrd="3" destOrd="0" presId="urn:microsoft.com/office/officeart/2005/8/layout/matrix3"/>
    <dgm:cxn modelId="{B16AAE9D-C520-4FCB-A9DA-C0A9CB7ACFD4}" type="presParOf" srcId="{137A840B-420F-4D62-BC1E-5451BCD2856F}" destId="{CD579011-BA32-4DC1-B164-07AEB35D30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BFB6-3F4F-483C-84D1-6A0A9685E77A}">
      <dsp:nvSpPr>
        <dsp:cNvPr id="0" name=""/>
        <dsp:cNvSpPr/>
      </dsp:nvSpPr>
      <dsp:spPr>
        <a:xfrm flipH="1" flipV="1">
          <a:off x="4082620" y="2687980"/>
          <a:ext cx="48267" cy="45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9E355-1B73-4F0B-9B4C-571B0C732CF1}">
      <dsp:nvSpPr>
        <dsp:cNvPr id="0" name=""/>
        <dsp:cNvSpPr/>
      </dsp:nvSpPr>
      <dsp:spPr>
        <a:xfrm>
          <a:off x="729393" y="218239"/>
          <a:ext cx="3413347" cy="635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𝑧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it-IT" sz="2000" kern="1200" dirty="0"/>
        </a:p>
      </dsp:txBody>
      <dsp:txXfrm>
        <a:off x="760420" y="249266"/>
        <a:ext cx="3351293" cy="573539"/>
      </dsp:txXfrm>
    </dsp:sp>
    <dsp:sp modelId="{293C235F-2ED1-4795-8F69-60B899DA1CF8}">
      <dsp:nvSpPr>
        <dsp:cNvPr id="0" name=""/>
        <dsp:cNvSpPr/>
      </dsp:nvSpPr>
      <dsp:spPr>
        <a:xfrm>
          <a:off x="4153311" y="188344"/>
          <a:ext cx="3229793" cy="655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𝑧</m:t>
                    </m:r>
                  </m:sub>
                </m:sSub>
                <m:d>
                  <m:d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it-IT" sz="2000" i="1" kern="1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kern="120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kern="12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it-IT" sz="2000" b="0" i="1" kern="1200" smtClean="0">
                    <a:latin typeface="Cambria Math" panose="02040503050406030204" pitchFamily="18" charset="0"/>
                  </a:rPr>
                  <m:t>∗</m:t>
                </m:r>
                <m:d>
                  <m:d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it-IT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kern="12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000" b="0" i="1" kern="1200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kern="12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0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it-IT" sz="2000" b="0" i="1" kern="1200" smtClean="0">
                    <a:latin typeface="Cambria Math" panose="02040503050406030204" pitchFamily="18" charset="0"/>
                  </a:rPr>
                  <m:t>∗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sub>
                </m:sSub>
              </m:oMath>
            </m:oMathPara>
          </a14:m>
          <a:endParaRPr lang="it-IT" sz="2000" kern="1200" dirty="0"/>
        </a:p>
      </dsp:txBody>
      <dsp:txXfrm>
        <a:off x="4185312" y="220345"/>
        <a:ext cx="3165791" cy="591535"/>
      </dsp:txXfrm>
    </dsp:sp>
    <dsp:sp modelId="{A06A8A5E-FC71-4692-82C7-8318934DDDC4}">
      <dsp:nvSpPr>
        <dsp:cNvPr id="0" name=""/>
        <dsp:cNvSpPr/>
      </dsp:nvSpPr>
      <dsp:spPr>
        <a:xfrm>
          <a:off x="710833" y="836419"/>
          <a:ext cx="3447172" cy="59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0</a:t>
          </a:r>
        </a:p>
      </dsp:txBody>
      <dsp:txXfrm>
        <a:off x="740081" y="865667"/>
        <a:ext cx="3388676" cy="540653"/>
      </dsp:txXfrm>
    </dsp:sp>
    <dsp:sp modelId="{CD579011-BA32-4DC1-B164-07AEB35D3077}">
      <dsp:nvSpPr>
        <dsp:cNvPr id="0" name=""/>
        <dsp:cNvSpPr/>
      </dsp:nvSpPr>
      <dsp:spPr>
        <a:xfrm>
          <a:off x="4164868" y="836419"/>
          <a:ext cx="3271921" cy="64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1</a:t>
          </a:r>
        </a:p>
      </dsp:txBody>
      <dsp:txXfrm>
        <a:off x="4196437" y="867988"/>
        <a:ext cx="3208783" cy="583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BFB6-3F4F-483C-84D1-6A0A9685E77A}">
      <dsp:nvSpPr>
        <dsp:cNvPr id="0" name=""/>
        <dsp:cNvSpPr/>
      </dsp:nvSpPr>
      <dsp:spPr>
        <a:xfrm flipH="1" flipV="1">
          <a:off x="4082620" y="2687980"/>
          <a:ext cx="48267" cy="45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9E355-1B73-4F0B-9B4C-571B0C732CF1}">
      <dsp:nvSpPr>
        <dsp:cNvPr id="0" name=""/>
        <dsp:cNvSpPr/>
      </dsp:nvSpPr>
      <dsp:spPr>
        <a:xfrm>
          <a:off x="729393" y="218239"/>
          <a:ext cx="3413347" cy="635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𝑧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it-IT" sz="2000" kern="1200" dirty="0"/>
        </a:p>
      </dsp:txBody>
      <dsp:txXfrm>
        <a:off x="760420" y="249266"/>
        <a:ext cx="3351293" cy="573539"/>
      </dsp:txXfrm>
    </dsp:sp>
    <dsp:sp modelId="{293C235F-2ED1-4795-8F69-60B899DA1CF8}">
      <dsp:nvSpPr>
        <dsp:cNvPr id="0" name=""/>
        <dsp:cNvSpPr/>
      </dsp:nvSpPr>
      <dsp:spPr>
        <a:xfrm>
          <a:off x="4153311" y="188344"/>
          <a:ext cx="3229793" cy="655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𝑧</m:t>
                    </m:r>
                  </m:sub>
                </m:sSub>
                <m:d>
                  <m:d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it-IT" sz="2000" i="1" kern="1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kern="120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kern="12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it-IT" sz="2000" b="0" i="1" kern="1200" smtClean="0">
                    <a:latin typeface="Cambria Math" panose="02040503050406030204" pitchFamily="18" charset="0"/>
                  </a:rPr>
                  <m:t>∗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𝐿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it-IT" sz="2000" b="0" i="1" kern="1200" smtClean="0">
                    <a:latin typeface="Cambria Math" panose="02040503050406030204" pitchFamily="18" charset="0"/>
                  </a:rPr>
                  <m:t>∗</m:t>
                </m:r>
                <m:sSub>
                  <m:sSubPr>
                    <m:ctrlPr>
                      <a:rPr lang="it-IT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 lang="it-IT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sub>
                </m:sSub>
              </m:oMath>
            </m:oMathPara>
          </a14:m>
          <a:endParaRPr lang="it-IT" sz="2000" kern="1200" dirty="0"/>
        </a:p>
      </dsp:txBody>
      <dsp:txXfrm>
        <a:off x="4185312" y="220345"/>
        <a:ext cx="3165791" cy="591535"/>
      </dsp:txXfrm>
    </dsp:sp>
    <dsp:sp modelId="{A06A8A5E-FC71-4692-82C7-8318934DDDC4}">
      <dsp:nvSpPr>
        <dsp:cNvPr id="0" name=""/>
        <dsp:cNvSpPr/>
      </dsp:nvSpPr>
      <dsp:spPr>
        <a:xfrm>
          <a:off x="710833" y="836419"/>
          <a:ext cx="3447172" cy="59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0</a:t>
          </a:r>
        </a:p>
      </dsp:txBody>
      <dsp:txXfrm>
        <a:off x="740081" y="865667"/>
        <a:ext cx="3388676" cy="540653"/>
      </dsp:txXfrm>
    </dsp:sp>
    <dsp:sp modelId="{CD579011-BA32-4DC1-B164-07AEB35D3077}">
      <dsp:nvSpPr>
        <dsp:cNvPr id="0" name=""/>
        <dsp:cNvSpPr/>
      </dsp:nvSpPr>
      <dsp:spPr>
        <a:xfrm>
          <a:off x="4164868" y="836419"/>
          <a:ext cx="3271921" cy="64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1</a:t>
          </a:r>
        </a:p>
      </dsp:txBody>
      <dsp:txXfrm>
        <a:off x="4196437" y="867988"/>
        <a:ext cx="3208783" cy="58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diagramColors" Target="../diagrams/colors1.xml"/><Relationship Id="rId19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Equazioni del moto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7722-5431-4284-8B48-5285F5CC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una forma quadratica nelle velocità rappresentante l’energia dissipata dalle forze di attrito sul corpo preso in esame. 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definita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D è l’energia dissipata dalle forze di attrito ed è una matrice definita positiva. Nel caso del pendolo inverso ho che: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(funzione di </a:t>
                </a:r>
                <a:r>
                  <a:rPr lang="it-IT" dirty="0" err="1"/>
                  <a:t>Rayleigh</a:t>
                </a:r>
                <a:r>
                  <a:rPr lang="it-IT" dirty="0"/>
                  <a:t> della barra)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(funzione di </a:t>
                </a:r>
                <a:r>
                  <a:rPr lang="it-IT" dirty="0" err="1"/>
                  <a:t>Rayleigh</a:t>
                </a:r>
                <a:r>
                  <a:rPr lang="it-IT" dirty="0"/>
                  <a:t> del disco)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1246" t="-2088" r="-1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97ACE-A4D0-40E1-BA6F-CC07282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Equazione di Eulero-Lagrange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La conoscenza dell’energia cinetica e potenziale di un corpo oltre che della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necessaria per determinare le equazioni del moto dell’oggetto considerato, in questo caso del pendolo inverso.</a:t>
                </a:r>
              </a:p>
              <a:p>
                <a:pPr marL="0" indent="0">
                  <a:buNone/>
                </a:pPr>
                <a:r>
                  <a:rPr lang="it-IT" dirty="0"/>
                  <a:t>Indico con </a:t>
                </a:r>
                <a:r>
                  <a:rPr lang="it-IT" b="1" i="1" dirty="0"/>
                  <a:t>u</a:t>
                </a:r>
                <a:r>
                  <a:rPr lang="it-IT" dirty="0"/>
                  <a:t> un vettore di forze esercitate lungo le coordinate generalizzate, l’equazione di Eulero-Lagrange che mi permette di determinare l’equazione del moto è data da: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6" t="-3333" r="-18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L’equazione scritta nella diapositiva precedente ci permette di scrivere il modello di un qualsiasi sistema fisico.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Più precisamente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it-IT" dirty="0"/>
                  <a:t> rappresenta le forze potenziali, di inerzia (dovute al fatto che l’oggetto si muove) e le forze apparenti;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</m:oMath>
                </a14:m>
                <a:r>
                  <a:rPr lang="it-IT" dirty="0"/>
                  <a:t> rappresenta le forze di attrito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/>
                  <a:t> come già detto, le forze esterne che, nella nostra analisi, considereremo scalari ed esercitate sia sulla barra che sul disco.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Come si può vedere dalla formula, per effettuare il calcolo delle equazioni di Eulero-Lagrange è necessario ricavare la funzione Lagrangiana data dalla differenza dell’energia cinetica totale del corpo e dell’energia potenziale totale del corpo stesso.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  <a:blipFill>
                <a:blip r:embed="rId2"/>
                <a:stretch>
                  <a:fillRect l="-1188" t="-1011" r="-594" b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La funzione Lagrangiana è data da: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E da un punto di vista dei calcoli relativi al pendolo inverso ho che: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𝑧𝑧𝐷</m:t>
                              </m:r>
                            </m:sub>
                          </m:sSub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  <a:blipFill>
                <a:blip r:embed="rId2"/>
                <a:stretch>
                  <a:fillRect l="-1246" t="-1511" r="-2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4B141-A88A-45B4-9D82-E8118D50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del moto del pendolo inverso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483568"/>
                <a:ext cx="10729192" cy="53744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Per ricavare le equazioni del moto del pendolo inverso devo calcolare le derivate che sono presenti nell’equazione di Eulero-Lagrange e, dopo aver fatto ciò, sono in grado di ricavare le equazioni del moto (o equazioni di Eulero-Lagrange) del pendolo inverso. Dopo aver fatto i calcoli ho che le equazioni del moto del pendolo inverso sono:</a:t>
                </a:r>
              </a:p>
              <a:p>
                <a:pPr marL="0" indent="0">
                  <a:buNone/>
                </a:pPr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483568"/>
                <a:ext cx="10729192" cy="5374432"/>
              </a:xfrm>
              <a:blipFill>
                <a:blip r:embed="rId2"/>
                <a:stretch>
                  <a:fillRect l="-1193" t="-1927" r="-2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Rappresentazione grafica del pendolo</a:t>
            </a:r>
          </a:p>
          <a:p>
            <a:pPr rtl="0"/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  <a:p>
            <a:pPr rtl="0"/>
            <a:r>
              <a:rPr lang="it-IT" dirty="0"/>
              <a:t>Energia cinetica</a:t>
            </a:r>
          </a:p>
          <a:p>
            <a:pPr rtl="0"/>
            <a:r>
              <a:rPr lang="it-IT" dirty="0"/>
              <a:t>Energia potenziale</a:t>
            </a:r>
          </a:p>
          <a:p>
            <a:pPr rtl="0"/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  <a:p>
            <a:pPr rtl="0"/>
            <a:r>
              <a:rPr lang="it-IT" dirty="0"/>
              <a:t>Equazione di Eulero-Lagrange</a:t>
            </a:r>
          </a:p>
          <a:p>
            <a:pPr rtl="0"/>
            <a:r>
              <a:rPr lang="it-IT" dirty="0"/>
              <a:t>Equazioni del moto del 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83794-B9C0-4CE3-BB9B-F7B9C3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grafica del pendolo</a:t>
            </a:r>
          </a:p>
        </p:txBody>
      </p:sp>
      <p:pic>
        <p:nvPicPr>
          <p:cNvPr id="5" name="Immagine 4" descr="Immagine che contiene decorato, aria, gioco, largo&#10;&#10;Descrizione generata automaticamente">
            <a:extLst>
              <a:ext uri="{FF2B5EF4-FFF2-40B4-BE49-F238E27FC236}">
                <a16:creationId xmlns:a16="http://schemas.microsoft.com/office/drawing/2014/main" id="{30ECB102-18F1-49F3-887D-9A89C826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18" y="1556792"/>
            <a:ext cx="9890337" cy="5123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/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/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/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/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/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blipFill>
                <a:blip r:embed="rId7"/>
                <a:stretch>
                  <a:fillRect r="-2542"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/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/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circolare in su 2">
            <a:extLst>
              <a:ext uri="{FF2B5EF4-FFF2-40B4-BE49-F238E27FC236}">
                <a16:creationId xmlns:a16="http://schemas.microsoft.com/office/drawing/2014/main" id="{45503D4A-C258-4BE2-B9B7-C0B89486BC93}"/>
              </a:ext>
            </a:extLst>
          </p:cNvPr>
          <p:cNvSpPr/>
          <p:nvPr/>
        </p:nvSpPr>
        <p:spPr>
          <a:xfrm rot="860291">
            <a:off x="4510236" y="6021288"/>
            <a:ext cx="1080120" cy="3644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circolare a sinistra 3">
            <a:extLst>
              <a:ext uri="{FF2B5EF4-FFF2-40B4-BE49-F238E27FC236}">
                <a16:creationId xmlns:a16="http://schemas.microsoft.com/office/drawing/2014/main" id="{F32C0978-2D34-421B-AB93-C074A4A52E38}"/>
              </a:ext>
            </a:extLst>
          </p:cNvPr>
          <p:cNvSpPr/>
          <p:nvPr/>
        </p:nvSpPr>
        <p:spPr>
          <a:xfrm rot="1411353">
            <a:off x="6857391" y="3920098"/>
            <a:ext cx="468705" cy="7653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/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/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DF285-7291-439C-9F52-5B54C9D4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7EB54-97BD-4BBB-A0FB-CC022D2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/>
              <a:t>Il primo passo necessario per il calcolo delle equazioni del moto del pendolo inverso è, oltre fissare i sistemi di riferimento e le variabili di giunto (in questo caso sono due coordinate generalizzate che identificano una rotazione), calcolare la cinematica diretta di quest’ultimo (costituito da due corpi: una barra e un disco pieno).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L’analisi del pendolo la effettuo in R</a:t>
            </a:r>
            <a:r>
              <a:rPr lang="it-IT" baseline="30000" dirty="0"/>
              <a:t>3</a:t>
            </a:r>
            <a:r>
              <a:rPr lang="it-IT" dirty="0"/>
              <a:t> e, considerando che il pendolo ha 2 GDL, avrò per </a:t>
            </a:r>
            <a:r>
              <a:rPr lang="it-IT" dirty="0" err="1"/>
              <a:t>Denavit-Hartenberg</a:t>
            </a:r>
            <a:r>
              <a:rPr lang="it-IT" dirty="0"/>
              <a:t> 3 sistemi di riferimento, due solidali ai corpi più uno inerziale(come si può vedere dall’immagine grafica del pendolo). Utilizzando le regole della notazione di D.- H. fisso i sistemi di riferimento e riesco a ricavare le equazioni della cinematica diretta della barra e del disco che saranno necessarie per il calcolo dell’energia cinetica dei due corpi.</a:t>
            </a:r>
          </a:p>
        </p:txBody>
      </p:sp>
    </p:spTree>
    <p:extLst>
      <p:ext uri="{BB962C8B-B14F-4D97-AF65-F5344CB8AC3E}">
        <p14:creationId xmlns:p14="http://schemas.microsoft.com/office/powerpoint/2010/main" val="3220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AEB39-8BB5-47BF-AC3A-B4CB3C79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8640"/>
            <a:ext cx="9782801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In seguito ai calcoli si ricava la cinematica diretta della barra: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</a:t>
            </a:r>
            <a:r>
              <a:rPr lang="it-IT" baseline="-25000" dirty="0"/>
              <a:t>01 </a:t>
            </a:r>
            <a:r>
              <a:rPr lang="it-IT" dirty="0"/>
              <a:t>=</a:t>
            </a:r>
          </a:p>
          <a:p>
            <a:pPr marL="0" indent="0">
              <a:buNone/>
            </a:pPr>
            <a:endParaRPr lang="it-IT" baseline="-25000" dirty="0"/>
          </a:p>
          <a:p>
            <a:pPr marL="0" indent="0">
              <a:buNone/>
            </a:pPr>
            <a:endParaRPr lang="it-IT" baseline="-25000" dirty="0"/>
          </a:p>
          <a:p>
            <a:pPr marL="0" indent="0">
              <a:buNone/>
            </a:pPr>
            <a:r>
              <a:rPr lang="it-IT" dirty="0"/>
              <a:t>e del disco: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</a:t>
            </a:r>
            <a:r>
              <a:rPr lang="it-IT" baseline="-25000" dirty="0"/>
              <a:t>02 </a:t>
            </a:r>
            <a:r>
              <a:rPr lang="it-IT" dirty="0"/>
              <a:t>=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N.B. la cinematica diretta è stata calcolata fissando l’origine del sistema di riferimento 1 e 2 nel baricentro dei rispettivi corpi (il perché è spiegato nel paragrafo dell’energia cinetica).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ma 1">
                <a:extLst>
                  <a:ext uri="{FF2B5EF4-FFF2-40B4-BE49-F238E27FC236}">
                    <a16:creationId xmlns:a16="http://schemas.microsoft.com/office/drawing/2014/main" id="{85A3C102-5A12-4818-AC91-8FA87D7698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8506284"/>
                  </p:ext>
                </p:extLst>
              </p:nvPr>
            </p:nvGraphicFramePr>
            <p:xfrm>
              <a:off x="1701924" y="980728"/>
              <a:ext cx="8125883" cy="54172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ma 1">
                <a:extLst>
                  <a:ext uri="{FF2B5EF4-FFF2-40B4-BE49-F238E27FC236}">
                    <a16:creationId xmlns:a16="http://schemas.microsoft.com/office/drawing/2014/main" id="{85A3C102-5A12-4818-AC91-8FA87D7698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8506284"/>
                  </p:ext>
                </p:extLst>
              </p:nvPr>
            </p:nvGraphicFramePr>
            <p:xfrm>
              <a:off x="1701924" y="980728"/>
              <a:ext cx="8125883" cy="54172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ma 5">
                <a:extLst>
                  <a:ext uri="{FF2B5EF4-FFF2-40B4-BE49-F238E27FC236}">
                    <a16:creationId xmlns:a16="http://schemas.microsoft.com/office/drawing/2014/main" id="{C9EA2A04-C6C4-461C-AA21-B88E1BDC4D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90538502"/>
                  </p:ext>
                </p:extLst>
              </p:nvPr>
            </p:nvGraphicFramePr>
            <p:xfrm>
              <a:off x="1845940" y="3429000"/>
              <a:ext cx="8125883" cy="54172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6" name="Diagramma 5">
                <a:extLst>
                  <a:ext uri="{FF2B5EF4-FFF2-40B4-BE49-F238E27FC236}">
                    <a16:creationId xmlns:a16="http://schemas.microsoft.com/office/drawing/2014/main" id="{C9EA2A04-C6C4-461C-AA21-B88E1BDC4D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90538502"/>
                  </p:ext>
                </p:extLst>
              </p:nvPr>
            </p:nvGraphicFramePr>
            <p:xfrm>
              <a:off x="1845940" y="3429000"/>
              <a:ext cx="8125883" cy="54172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33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380FD-4E99-4CA9-870E-B41CF672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cinetica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 è definita come la somma di tre contributi: di pura traslazione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, di pura rotazione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misto. Fissando le origini dei sistemi di riferimento solidali alla barra e al disco nei rispettivi baricentri geometrici, ho che il contributo misto dell’energia cinetica è nullo e dunque i calcoli si semplificano. 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pertanto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𝑅𝐼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6" t="-2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Nella formula precedente ho che: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/>
                  <a:t> rappresenta la massa del corpo considerato;</a:t>
                </a:r>
              </a:p>
              <a:p>
                <a:r>
                  <a:rPr lang="it-IT" dirty="0"/>
                  <a:t>d è un vettore 2x1 che ci dice la posizione del corpo rispetto al sistema di riferimento inerziale;</a:t>
                </a:r>
              </a:p>
              <a:p>
                <a:r>
                  <a:rPr lang="it-IT" dirty="0"/>
                  <a:t>R è una matrice 2x2 che ci dice l’orientamento del corpo rispetto al sistema di riferimento inerziale;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𝑅𝐼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dirty="0"/>
                  <a:t> è la matrice di inerzia rispetto al sistema di riferimento inerziale e poiché il corpo si muove rispetto al sistema di riferimento inerziale ho che I non è costante bensì dipende dal tempo;</a:t>
                </a:r>
              </a:p>
              <a:p>
                <a:r>
                  <a:rPr lang="it-IT" dirty="0">
                    <a:sym typeface="Symbol" panose="05050102010706020507" pitchFamily="18" charset="2"/>
                  </a:rPr>
                  <a:t> è il vettore della velocità angolare assunta dal corpo.</a:t>
                </a: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1495" t="-1693" r="-25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7908" y="116632"/>
                <a:ext cx="9782801" cy="66247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Nel caso analizzato del pendolo inverso ho che l’energia cinetica della barra è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massa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lunghezza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la quantità costante di traslazione che mi ha permesso di spostare l’origine del sistema di riferimento della barra nel suo baricentro geometrico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𝑧𝑧𝐵</m:t>
                        </m:r>
                      </m:sub>
                    </m:sSub>
                  </m:oMath>
                </a14:m>
                <a:r>
                  <a:rPr lang="it-IT" dirty="0"/>
                  <a:t> è il momento di inerzia principale della barra.</a:t>
                </a:r>
              </a:p>
              <a:p>
                <a:pPr marL="0" indent="0">
                  <a:buNone/>
                </a:pPr>
                <a:r>
                  <a:rPr lang="it-IT" dirty="0"/>
                  <a:t>L’energia cinetica del disco è invece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massa del disco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/>
                  <a:t> è il momento di inerzia principale del disco.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7908" y="116632"/>
                <a:ext cx="9782801" cy="6624736"/>
              </a:xfrm>
              <a:blipFill>
                <a:blip r:embed="rId2"/>
                <a:stretch>
                  <a:fillRect l="-1309" t="-1564" r="-2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C60E2-D9F7-4D07-B110-C8CAA6F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potenziale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L’energia potenziale di un corpo rigido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data da: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dove g è il vettore di gravità nel sistema di riferimento inerziale.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Nel caso del pendolo inverso ho che l’energia potenziale della barra è pari 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Mentre l’energia potenziale del disco è pari 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1246" t="-13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303</TotalTime>
  <Words>1118</Words>
  <Application>Microsoft Office PowerPoint</Application>
  <PresentationFormat>Personalizzato</PresentationFormat>
  <Paragraphs>94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Euphemia</vt:lpstr>
      <vt:lpstr>Matematica 16x9</vt:lpstr>
      <vt:lpstr>Equazioni del moto</vt:lpstr>
      <vt:lpstr>Presentazione standard di PowerPoint</vt:lpstr>
      <vt:lpstr>Rappresentazione grafica del pendolo</vt:lpstr>
      <vt:lpstr>Cinematica diretta con Denavit-Hartenberg</vt:lpstr>
      <vt:lpstr>Presentazione standard di PowerPoint</vt:lpstr>
      <vt:lpstr>Energia cinetica</vt:lpstr>
      <vt:lpstr>Presentazione standard di PowerPoint</vt:lpstr>
      <vt:lpstr>Presentazione standard di PowerPoint</vt:lpstr>
      <vt:lpstr>Energia potenziale</vt:lpstr>
      <vt:lpstr>Funzione di Rayleigh</vt:lpstr>
      <vt:lpstr>Equazione di Eulero-Lagrange</vt:lpstr>
      <vt:lpstr>Presentazione standard di PowerPoint</vt:lpstr>
      <vt:lpstr>Presentazione standard di PowerPoint</vt:lpstr>
      <vt:lpstr>Equazioni del moto del pendolo inverso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gabriele vitti</cp:lastModifiedBy>
  <cp:revision>49</cp:revision>
  <dcterms:created xsi:type="dcterms:W3CDTF">2020-01-10T14:09:03Z</dcterms:created>
  <dcterms:modified xsi:type="dcterms:W3CDTF">2020-02-06T21:42:23Z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