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623" r:id="rId3"/>
    <p:sldId id="634" r:id="rId4"/>
    <p:sldId id="436" r:id="rId5"/>
    <p:sldId id="492" r:id="rId6"/>
    <p:sldId id="491" r:id="rId7"/>
    <p:sldId id="438" r:id="rId8"/>
    <p:sldId id="614" r:id="rId9"/>
    <p:sldId id="615" r:id="rId10"/>
    <p:sldId id="493" r:id="rId11"/>
    <p:sldId id="401" r:id="rId12"/>
    <p:sldId id="453" r:id="rId13"/>
    <p:sldId id="455" r:id="rId14"/>
    <p:sldId id="402" r:id="rId15"/>
    <p:sldId id="406" r:id="rId16"/>
    <p:sldId id="424" r:id="rId17"/>
    <p:sldId id="495" r:id="rId18"/>
    <p:sldId id="497" r:id="rId19"/>
    <p:sldId id="457" r:id="rId20"/>
    <p:sldId id="4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/>
    <p:restoredTop sz="78899"/>
  </p:normalViewPr>
  <p:slideViewPr>
    <p:cSldViewPr snapToGrid="0" snapToObjects="1">
      <p:cViewPr varScale="1">
        <p:scale>
          <a:sx n="135" d="100"/>
          <a:sy n="135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longest path = m. For each node, you have to store its siblings so that when you have visited all the children, and you come back to a parent node, you can know which sibling to explore next. For m nodes down the path, you will have to store b nodes extra for each of the m nodes. That’s how you get an O(bm) space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-28625" y="6479233"/>
            <a:ext cx="6202018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[These slides are partially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3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3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2848-4773-B24E-B9EA-CC0E4AF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Tree Search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0F6A44DC-6E55-3D4D-A033-C1FDAC0E3B94}"/>
              </a:ext>
            </a:extLst>
          </p:cNvPr>
          <p:cNvGrpSpPr>
            <a:grpSpLocks/>
          </p:cNvGrpSpPr>
          <p:nvPr/>
        </p:nvGrpSpPr>
        <p:grpSpPr bwMode="auto">
          <a:xfrm>
            <a:off x="3074134" y="2094156"/>
            <a:ext cx="5477341" cy="3594262"/>
            <a:chOff x="816" y="1056"/>
            <a:chExt cx="4176" cy="2304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8CFB13A7-C4A1-7541-AC39-BC7B4B0A2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FE365D18-972F-6E44-B888-513504807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7" name="AutoShape 7">
                <a:extLst>
                  <a:ext uri="{FF2B5EF4-FFF2-40B4-BE49-F238E27FC236}">
                    <a16:creationId xmlns:a16="http://schemas.microsoft.com/office/drawing/2014/main" id="{5ED44EF3-C182-044F-BDE6-12E53404B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91406493-EBDC-754C-8312-8F6834020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9" name="AutoShape 9">
                <a:extLst>
                  <a:ext uri="{FF2B5EF4-FFF2-40B4-BE49-F238E27FC236}">
                    <a16:creationId xmlns:a16="http://schemas.microsoft.com/office/drawing/2014/main" id="{3D7F594A-A3BB-9E44-8C34-209069CE7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0" name="AutoShape 10">
                <a:extLst>
                  <a:ext uri="{FF2B5EF4-FFF2-40B4-BE49-F238E27FC236}">
                    <a16:creationId xmlns:a16="http://schemas.microsoft.com/office/drawing/2014/main" id="{F60138E2-604A-9C40-88AE-A46D562B5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1" name="AutoShape 11">
                <a:extLst>
                  <a:ext uri="{FF2B5EF4-FFF2-40B4-BE49-F238E27FC236}">
                    <a16:creationId xmlns:a16="http://schemas.microsoft.com/office/drawing/2014/main" id="{27A0A15C-94E2-E042-8A37-3FD774528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2" name="AutoShape 12">
                <a:extLst>
                  <a:ext uri="{FF2B5EF4-FFF2-40B4-BE49-F238E27FC236}">
                    <a16:creationId xmlns:a16="http://schemas.microsoft.com/office/drawing/2014/main" id="{A7E01C3D-A4C8-F24D-B770-F5F24CA0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3" name="AutoShape 13">
                <a:extLst>
                  <a:ext uri="{FF2B5EF4-FFF2-40B4-BE49-F238E27FC236}">
                    <a16:creationId xmlns:a16="http://schemas.microsoft.com/office/drawing/2014/main" id="{2C85977A-8C06-CE41-B096-26ACE2BEE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4" name="AutoShape 14">
                <a:extLst>
                  <a:ext uri="{FF2B5EF4-FFF2-40B4-BE49-F238E27FC236}">
                    <a16:creationId xmlns:a16="http://schemas.microsoft.com/office/drawing/2014/main" id="{5D7C349B-2367-004D-9883-08B2140A6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5" name="AutoShape 15">
                <a:extLst>
                  <a:ext uri="{FF2B5EF4-FFF2-40B4-BE49-F238E27FC236}">
                    <a16:creationId xmlns:a16="http://schemas.microsoft.com/office/drawing/2014/main" id="{5EFEA4AA-2CEA-6247-83B8-5D6363875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" name="AutoShape 16">
                <a:extLst>
                  <a:ext uri="{FF2B5EF4-FFF2-40B4-BE49-F238E27FC236}">
                    <a16:creationId xmlns:a16="http://schemas.microsoft.com/office/drawing/2014/main" id="{291648EA-1F28-4847-9419-30CFF30E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7" name="AutoShape 17">
                <a:extLst>
                  <a:ext uri="{FF2B5EF4-FFF2-40B4-BE49-F238E27FC236}">
                    <a16:creationId xmlns:a16="http://schemas.microsoft.com/office/drawing/2014/main" id="{FC755387-63ED-A64E-96F0-90F0E0AA8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8" name="AutoShape 18">
                <a:extLst>
                  <a:ext uri="{FF2B5EF4-FFF2-40B4-BE49-F238E27FC236}">
                    <a16:creationId xmlns:a16="http://schemas.microsoft.com/office/drawing/2014/main" id="{D62A1DAE-EFF9-0941-BF97-2CAC577AF7D7}"/>
                  </a:ext>
                </a:extLst>
              </p:cNvPr>
              <p:cNvCxnSpPr>
                <a:cxnSpLocks noChangeShapeType="1"/>
                <a:stCxn id="6" idx="5"/>
                <a:endCxn id="1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" name="AutoShape 19">
                <a:extLst>
                  <a:ext uri="{FF2B5EF4-FFF2-40B4-BE49-F238E27FC236}">
                    <a16:creationId xmlns:a16="http://schemas.microsoft.com/office/drawing/2014/main" id="{D2FDE6AF-5EDC-D24E-B61E-412D442022E1}"/>
                  </a:ext>
                </a:extLst>
              </p:cNvPr>
              <p:cNvCxnSpPr>
                <a:cxnSpLocks noChangeShapeType="1"/>
                <a:stCxn id="10" idx="5"/>
                <a:endCxn id="1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AutoShape 20">
                <a:extLst>
                  <a:ext uri="{FF2B5EF4-FFF2-40B4-BE49-F238E27FC236}">
                    <a16:creationId xmlns:a16="http://schemas.microsoft.com/office/drawing/2014/main" id="{99DA3F8A-6915-A24C-90FD-70AC5EA83AE4}"/>
                  </a:ext>
                </a:extLst>
              </p:cNvPr>
              <p:cNvCxnSpPr>
                <a:cxnSpLocks noChangeShapeType="1"/>
                <a:stCxn id="14" idx="3"/>
                <a:endCxn id="1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" name="AutoShape 21">
                <a:extLst>
                  <a:ext uri="{FF2B5EF4-FFF2-40B4-BE49-F238E27FC236}">
                    <a16:creationId xmlns:a16="http://schemas.microsoft.com/office/drawing/2014/main" id="{52DCD3C7-8F41-E643-87FC-0EA5E15C47DC}"/>
                  </a:ext>
                </a:extLst>
              </p:cNvPr>
              <p:cNvCxnSpPr>
                <a:cxnSpLocks noChangeShapeType="1"/>
                <a:stCxn id="14" idx="2"/>
                <a:endCxn id="1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" name="AutoShape 22">
                <a:extLst>
                  <a:ext uri="{FF2B5EF4-FFF2-40B4-BE49-F238E27FC236}">
                    <a16:creationId xmlns:a16="http://schemas.microsoft.com/office/drawing/2014/main" id="{BE92F660-4D30-384D-AD9F-694AD8AEBE98}"/>
                  </a:ext>
                </a:extLst>
              </p:cNvPr>
              <p:cNvCxnSpPr>
                <a:cxnSpLocks noChangeShapeType="1"/>
                <a:stCxn id="13" idx="4"/>
                <a:endCxn id="1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AutoShape 23">
                <a:extLst>
                  <a:ext uri="{FF2B5EF4-FFF2-40B4-BE49-F238E27FC236}">
                    <a16:creationId xmlns:a16="http://schemas.microsoft.com/office/drawing/2014/main" id="{94990CA3-5E35-DA4B-AB74-ABE48FCE7C23}"/>
                  </a:ext>
                </a:extLst>
              </p:cNvPr>
              <p:cNvCxnSpPr>
                <a:cxnSpLocks noChangeShapeType="1"/>
                <a:stCxn id="13" idx="5"/>
                <a:endCxn id="1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" name="AutoShape 24">
                <a:extLst>
                  <a:ext uri="{FF2B5EF4-FFF2-40B4-BE49-F238E27FC236}">
                    <a16:creationId xmlns:a16="http://schemas.microsoft.com/office/drawing/2014/main" id="{4A6158DF-CBBD-8C4C-8066-21E5D496AD95}"/>
                  </a:ext>
                </a:extLst>
              </p:cNvPr>
              <p:cNvCxnSpPr>
                <a:cxnSpLocks noChangeShapeType="1"/>
                <a:stCxn id="17" idx="0"/>
                <a:endCxn id="1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" name="AutoShape 25">
                <a:extLst>
                  <a:ext uri="{FF2B5EF4-FFF2-40B4-BE49-F238E27FC236}">
                    <a16:creationId xmlns:a16="http://schemas.microsoft.com/office/drawing/2014/main" id="{FEA3673F-2E50-A54B-A819-2A0C0F3C6E55}"/>
                  </a:ext>
                </a:extLst>
              </p:cNvPr>
              <p:cNvCxnSpPr>
                <a:cxnSpLocks noChangeShapeType="1"/>
                <a:stCxn id="16" idx="0"/>
                <a:endCxn id="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" name="AutoShape 26">
                <a:extLst>
                  <a:ext uri="{FF2B5EF4-FFF2-40B4-BE49-F238E27FC236}">
                    <a16:creationId xmlns:a16="http://schemas.microsoft.com/office/drawing/2014/main" id="{CCB821BC-33D7-6745-B8D9-CCB7AED39BB0}"/>
                  </a:ext>
                </a:extLst>
              </p:cNvPr>
              <p:cNvCxnSpPr>
                <a:cxnSpLocks noChangeShapeType="1"/>
                <a:stCxn id="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" name="AutoShape 27">
                <a:extLst>
                  <a:ext uri="{FF2B5EF4-FFF2-40B4-BE49-F238E27FC236}">
                    <a16:creationId xmlns:a16="http://schemas.microsoft.com/office/drawing/2014/main" id="{ECC276D8-CBD2-9B4F-8BE1-F7A47894D081}"/>
                  </a:ext>
                </a:extLst>
              </p:cNvPr>
              <p:cNvCxnSpPr>
                <a:cxnSpLocks noChangeShapeType="1"/>
                <a:stCxn id="8" idx="1"/>
                <a:endCxn id="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" name="AutoShape 28">
                <a:extLst>
                  <a:ext uri="{FF2B5EF4-FFF2-40B4-BE49-F238E27FC236}">
                    <a16:creationId xmlns:a16="http://schemas.microsoft.com/office/drawing/2014/main" id="{772895CB-9DBA-DB4A-A983-8A55A8201800}"/>
                  </a:ext>
                </a:extLst>
              </p:cNvPr>
              <p:cNvCxnSpPr>
                <a:cxnSpLocks noChangeShapeType="1"/>
                <a:endCxn id="1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" name="AutoShape 29">
                <a:extLst>
                  <a:ext uri="{FF2B5EF4-FFF2-40B4-BE49-F238E27FC236}">
                    <a16:creationId xmlns:a16="http://schemas.microsoft.com/office/drawing/2014/main" id="{8768F4F9-A3BD-9C4C-9EEC-C26119999813}"/>
                  </a:ext>
                </a:extLst>
              </p:cNvPr>
              <p:cNvCxnSpPr>
                <a:cxnSpLocks noChangeShapeType="1"/>
                <a:stCxn id="12" idx="2"/>
                <a:endCxn id="1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" name="AutoShape 30">
                <a:extLst>
                  <a:ext uri="{FF2B5EF4-FFF2-40B4-BE49-F238E27FC236}">
                    <a16:creationId xmlns:a16="http://schemas.microsoft.com/office/drawing/2014/main" id="{3AF9DE9C-0EB1-B545-BDA7-91A3FFA292BE}"/>
                  </a:ext>
                </a:extLst>
              </p:cNvPr>
              <p:cNvCxnSpPr>
                <a:cxnSpLocks noChangeShapeType="1"/>
                <a:stCxn id="8" idx="7"/>
                <a:endCxn id="1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" name="AutoShape 31">
                <a:extLst>
                  <a:ext uri="{FF2B5EF4-FFF2-40B4-BE49-F238E27FC236}">
                    <a16:creationId xmlns:a16="http://schemas.microsoft.com/office/drawing/2014/main" id="{09AA2A22-CFBC-2841-AAB8-2CFEA5B744EB}"/>
                  </a:ext>
                </a:extLst>
              </p:cNvPr>
              <p:cNvCxnSpPr>
                <a:cxnSpLocks noChangeShapeType="1"/>
                <a:stCxn id="8" idx="6"/>
                <a:endCxn id="1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AutoShape 32">
                <a:extLst>
                  <a:ext uri="{FF2B5EF4-FFF2-40B4-BE49-F238E27FC236}">
                    <a16:creationId xmlns:a16="http://schemas.microsoft.com/office/drawing/2014/main" id="{5D6A5FF9-D64C-4147-BAD5-28C7CA3EBBC0}"/>
                  </a:ext>
                </a:extLst>
              </p:cNvPr>
              <p:cNvCxnSpPr>
                <a:cxnSpLocks noChangeShapeType="1"/>
                <a:stCxn id="16" idx="1"/>
                <a:endCxn id="1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" name="AutoShape 33">
                <a:extLst>
                  <a:ext uri="{FF2B5EF4-FFF2-40B4-BE49-F238E27FC236}">
                    <a16:creationId xmlns:a16="http://schemas.microsoft.com/office/drawing/2014/main" id="{5B9B0270-EB70-D940-8FAC-E2EDA015264C}"/>
                  </a:ext>
                </a:extLst>
              </p:cNvPr>
              <p:cNvCxnSpPr>
                <a:cxnSpLocks noChangeShapeType="1"/>
                <a:stCxn id="6" idx="6"/>
                <a:endCxn id="1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5" name="AutoShape 34">
              <a:extLst>
                <a:ext uri="{FF2B5EF4-FFF2-40B4-BE49-F238E27FC236}">
                  <a16:creationId xmlns:a16="http://schemas.microsoft.com/office/drawing/2014/main" id="{24C9CA85-58B1-B642-BF0A-F56799BC7B05}"/>
                </a:ext>
              </a:extLst>
            </p:cNvPr>
            <p:cNvCxnSpPr>
              <a:cxnSpLocks noChangeShapeType="1"/>
              <a:stCxn id="11" idx="6"/>
              <a:endCxn id="1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563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9952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43256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6919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9623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65253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7742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25647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432562"/>
            <a:ext cx="317500" cy="831168"/>
            <a:chOff x="4579" y="1056"/>
            <a:chExt cx="413" cy="1064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6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777843" y="2194566"/>
            <a:ext cx="951443" cy="304200"/>
            <a:chOff x="1189" y="2049"/>
            <a:chExt cx="1240" cy="397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189" y="222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737361"/>
            <a:ext cx="712789" cy="509757"/>
            <a:chOff x="1147" y="1453"/>
            <a:chExt cx="929" cy="66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2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6272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707197"/>
            <a:ext cx="807272" cy="539928"/>
            <a:chOff x="2369" y="1414"/>
            <a:chExt cx="1052" cy="70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6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7232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6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80575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35172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69077"/>
            <a:ext cx="855337" cy="397430"/>
            <a:chOff x="1891" y="1104"/>
            <a:chExt cx="1116" cy="51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716727"/>
            <a:ext cx="1143767" cy="591578"/>
            <a:chOff x="3024" y="1427"/>
            <a:chExt cx="1492" cy="77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6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75971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637627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3857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294640" y="1555752"/>
            <a:ext cx="11379200" cy="4729164"/>
          </a:xfrm>
        </p:spPr>
        <p:txBody>
          <a:bodyPr/>
          <a:lstStyle/>
          <a:p>
            <a:r>
              <a:rPr lang="en-US" sz="2400" b="1" dirty="0"/>
              <a:t>Complete: </a:t>
            </a:r>
            <a:r>
              <a:rPr lang="en-US" sz="2400" dirty="0"/>
              <a:t>Guaranteed to find a solution if one exists?</a:t>
            </a:r>
          </a:p>
          <a:p>
            <a:r>
              <a:rPr lang="en-US" sz="2400" b="1" dirty="0"/>
              <a:t>Optimal: </a:t>
            </a:r>
            <a:r>
              <a:rPr lang="en-US" sz="2400" dirty="0"/>
              <a:t>Guaranteed to find the least cost path?</a:t>
            </a:r>
          </a:p>
          <a:p>
            <a:pPr lvl="1"/>
            <a:endParaRPr lang="en-US" sz="2000" dirty="0"/>
          </a:p>
          <a:p>
            <a:r>
              <a:rPr lang="en-US" sz="2400" dirty="0"/>
              <a:t>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3098740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013255" y="249110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684520" y="224028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94490" y="1618296"/>
            <a:ext cx="5461000" cy="47291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nodes DFS expand?</a:t>
            </a:r>
          </a:p>
          <a:p>
            <a:pPr lvl="1"/>
            <a:r>
              <a:rPr lang="en-US" sz="2000" dirty="0"/>
              <a:t>Some left prefix of the tree.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Only has siblings on the current path to root, so O(bm)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m could be infinite, so only if we prevent cycles</a:t>
            </a:r>
          </a:p>
          <a:p>
            <a:pPr lvl="1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054533" y="254499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054560" y="254508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086533" y="391668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489528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502228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  <p:extLst>
      <p:ext uri="{BB962C8B-B14F-4D97-AF65-F5344CB8AC3E}">
        <p14:creationId xmlns:p14="http://schemas.microsoft.com/office/powerpoint/2010/main" val="18678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417604" y="2023837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830231" y="2006376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7968343" y="2023835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196946" y="2023835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95271" y="1462317"/>
            <a:ext cx="5689600" cy="4729164"/>
          </a:xfrm>
        </p:spPr>
        <p:txBody>
          <a:bodyPr/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s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s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238097" y="1987321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592233" y="191747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360457" y="2342924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836706" y="233339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490634" y="2193700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473169" y="21476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874807" y="1946048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301971" y="1798412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303557" y="2152421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303557" y="2563583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317845" y="4189185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031844" y="4459062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084357" y="338273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604930" y="3938362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7386864" y="1738088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6377218" y="2377848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292445" y="3165248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27261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8836702" y="2330680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452527" y="2330683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8657321" y="2337028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Iterative Deepening Search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7860394" y="2311627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214530" y="224177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8982754" y="266723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459002" y="265770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112932" y="2518006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095466" y="2471966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497104" y="2270354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9706654" y="3707040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058957" y="2337030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80190" y="1592945"/>
            <a:ext cx="6908800" cy="47291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dirty="0"/>
              <a:t>Generally most work happens in the lowest level searched, so not so bad!</a:t>
            </a:r>
          </a:p>
          <a:p>
            <a:pPr lvl="1"/>
            <a:endParaRPr lang="en-US" dirty="0"/>
          </a:p>
          <a:p>
            <a:r>
              <a:rPr lang="en-US" altLang="en-US" dirty="0"/>
              <a:t>A Preferred method with </a:t>
            </a:r>
            <a:r>
              <a:rPr lang="en-US" altLang="en-US" u="sng" dirty="0"/>
              <a:t>large search space</a:t>
            </a:r>
            <a:r>
              <a:rPr lang="en-US" altLang="en-US" dirty="0"/>
              <a:t> and </a:t>
            </a:r>
            <a:r>
              <a:rPr lang="en-US" altLang="en-US" u="sng" dirty="0"/>
              <a:t>depth of solution not 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7A08-B8C3-1646-AD5A-A94E4422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Search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C17CC7-D0E6-E546-8D0C-D5B7423036B2}"/>
              </a:ext>
            </a:extLst>
          </p:cNvPr>
          <p:cNvSpPr txBox="1">
            <a:spLocks noChangeArrowheads="1"/>
          </p:cNvSpPr>
          <p:nvPr/>
        </p:nvSpPr>
        <p:spPr>
          <a:xfrm>
            <a:off x="501878" y="5488956"/>
            <a:ext cx="11051494" cy="108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BFS finds the shortest path in terms of number of actions.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It does not find the least-cost path.  We will now cover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a similar algorithm which does find the least-cost path. 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1B3E196-7B46-B146-B859-53A9DD5980A0}"/>
              </a:ext>
            </a:extLst>
          </p:cNvPr>
          <p:cNvGrpSpPr>
            <a:grpSpLocks/>
          </p:cNvGrpSpPr>
          <p:nvPr/>
        </p:nvGrpSpPr>
        <p:grpSpPr bwMode="auto">
          <a:xfrm>
            <a:off x="2597150" y="1814286"/>
            <a:ext cx="6423480" cy="3397480"/>
            <a:chOff x="768" y="720"/>
            <a:chExt cx="4176" cy="230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7A0FF42-387E-F549-B8AF-FEFB85B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4CBC68B2-9725-CE43-901C-6F49D868D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5" name="AutoShape 7">
                <a:extLst>
                  <a:ext uri="{FF2B5EF4-FFF2-40B4-BE49-F238E27FC236}">
                    <a16:creationId xmlns:a16="http://schemas.microsoft.com/office/drawing/2014/main" id="{BDAE2BC1-670C-1D4E-BFF2-A9D1DC41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6" name="AutoShape 8">
                <a:extLst>
                  <a:ext uri="{FF2B5EF4-FFF2-40B4-BE49-F238E27FC236}">
                    <a16:creationId xmlns:a16="http://schemas.microsoft.com/office/drawing/2014/main" id="{A13FDCCE-4FD3-C24D-9D73-7B205A742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" name="AutoShape 9">
                <a:extLst>
                  <a:ext uri="{FF2B5EF4-FFF2-40B4-BE49-F238E27FC236}">
                    <a16:creationId xmlns:a16="http://schemas.microsoft.com/office/drawing/2014/main" id="{2A332241-ACC2-4149-84E7-5A87CD748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8" name="AutoShape 10">
                <a:extLst>
                  <a:ext uri="{FF2B5EF4-FFF2-40B4-BE49-F238E27FC236}">
                    <a16:creationId xmlns:a16="http://schemas.microsoft.com/office/drawing/2014/main" id="{1A8D684F-59F9-9E49-9234-CF9EE060F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9" name="AutoShape 11">
                <a:extLst>
                  <a:ext uri="{FF2B5EF4-FFF2-40B4-BE49-F238E27FC236}">
                    <a16:creationId xmlns:a16="http://schemas.microsoft.com/office/drawing/2014/main" id="{82F505D4-BCF9-3441-B59A-A40ACF6F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30" name="AutoShape 12">
                <a:extLst>
                  <a:ext uri="{FF2B5EF4-FFF2-40B4-BE49-F238E27FC236}">
                    <a16:creationId xmlns:a16="http://schemas.microsoft.com/office/drawing/2014/main" id="{41B4969D-6D0C-024B-9A8C-27351D03E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31" name="AutoShape 13">
                <a:extLst>
                  <a:ext uri="{FF2B5EF4-FFF2-40B4-BE49-F238E27FC236}">
                    <a16:creationId xmlns:a16="http://schemas.microsoft.com/office/drawing/2014/main" id="{D21886DA-D595-3548-8FA9-1C44D6A2F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32" name="AutoShape 14">
                <a:extLst>
                  <a:ext uri="{FF2B5EF4-FFF2-40B4-BE49-F238E27FC236}">
                    <a16:creationId xmlns:a16="http://schemas.microsoft.com/office/drawing/2014/main" id="{D474BED5-725C-4D46-8A83-56A6C772E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33" name="AutoShape 15">
                <a:extLst>
                  <a:ext uri="{FF2B5EF4-FFF2-40B4-BE49-F238E27FC236}">
                    <a16:creationId xmlns:a16="http://schemas.microsoft.com/office/drawing/2014/main" id="{107EE4FD-7356-B74D-860F-EAFF529E9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34" name="AutoShape 16">
                <a:extLst>
                  <a:ext uri="{FF2B5EF4-FFF2-40B4-BE49-F238E27FC236}">
                    <a16:creationId xmlns:a16="http://schemas.microsoft.com/office/drawing/2014/main" id="{A32E8859-F33A-1A4B-AB2C-D6378B930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35" name="AutoShape 17">
                <a:extLst>
                  <a:ext uri="{FF2B5EF4-FFF2-40B4-BE49-F238E27FC236}">
                    <a16:creationId xmlns:a16="http://schemas.microsoft.com/office/drawing/2014/main" id="{87F47A54-BED7-3F43-B511-8517DEAC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36" name="AutoShape 18">
                <a:extLst>
                  <a:ext uri="{FF2B5EF4-FFF2-40B4-BE49-F238E27FC236}">
                    <a16:creationId xmlns:a16="http://schemas.microsoft.com/office/drawing/2014/main" id="{3B6E7717-37DA-7A40-90A1-CB5AB0CEE59C}"/>
                  </a:ext>
                </a:extLst>
              </p:cNvPr>
              <p:cNvCxnSpPr>
                <a:cxnSpLocks noChangeShapeType="1"/>
                <a:stCxn id="24" idx="5"/>
                <a:endCxn id="28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" name="AutoShape 19">
                <a:extLst>
                  <a:ext uri="{FF2B5EF4-FFF2-40B4-BE49-F238E27FC236}">
                    <a16:creationId xmlns:a16="http://schemas.microsoft.com/office/drawing/2014/main" id="{A051E443-A326-4C42-83CD-DF1E79A61F96}"/>
                  </a:ext>
                </a:extLst>
              </p:cNvPr>
              <p:cNvCxnSpPr>
                <a:cxnSpLocks noChangeShapeType="1"/>
                <a:stCxn id="28" idx="5"/>
                <a:endCxn id="29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" name="AutoShape 20">
                <a:extLst>
                  <a:ext uri="{FF2B5EF4-FFF2-40B4-BE49-F238E27FC236}">
                    <a16:creationId xmlns:a16="http://schemas.microsoft.com/office/drawing/2014/main" id="{06CBAA32-15DF-554E-A0C3-357FB537180A}"/>
                  </a:ext>
                </a:extLst>
              </p:cNvPr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21">
                <a:extLst>
                  <a:ext uri="{FF2B5EF4-FFF2-40B4-BE49-F238E27FC236}">
                    <a16:creationId xmlns:a16="http://schemas.microsoft.com/office/drawing/2014/main" id="{1E1CB227-07AD-914E-86F7-45426CCE89A1}"/>
                  </a:ext>
                </a:extLst>
              </p:cNvPr>
              <p:cNvCxnSpPr>
                <a:cxnSpLocks noChangeShapeType="1"/>
                <a:stCxn id="32" idx="2"/>
                <a:endCxn id="28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22">
                <a:extLst>
                  <a:ext uri="{FF2B5EF4-FFF2-40B4-BE49-F238E27FC236}">
                    <a16:creationId xmlns:a16="http://schemas.microsoft.com/office/drawing/2014/main" id="{7934A91C-23CB-0A4B-8FC0-3D52798181B2}"/>
                  </a:ext>
                </a:extLst>
              </p:cNvPr>
              <p:cNvCxnSpPr>
                <a:cxnSpLocks noChangeShapeType="1"/>
                <a:stCxn id="31" idx="4"/>
                <a:endCxn id="32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23">
                <a:extLst>
                  <a:ext uri="{FF2B5EF4-FFF2-40B4-BE49-F238E27FC236}">
                    <a16:creationId xmlns:a16="http://schemas.microsoft.com/office/drawing/2014/main" id="{C16CCE16-1EB6-2F42-B141-415FAECC3ECC}"/>
                  </a:ext>
                </a:extLst>
              </p:cNvPr>
              <p:cNvCxnSpPr>
                <a:cxnSpLocks noChangeShapeType="1"/>
                <a:stCxn id="31" idx="5"/>
                <a:endCxn id="35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AutoShape 24">
                <a:extLst>
                  <a:ext uri="{FF2B5EF4-FFF2-40B4-BE49-F238E27FC236}">
                    <a16:creationId xmlns:a16="http://schemas.microsoft.com/office/drawing/2014/main" id="{F1AC6D8C-5C03-E249-83FF-5D8209DD4105}"/>
                  </a:ext>
                </a:extLst>
              </p:cNvPr>
              <p:cNvCxnSpPr>
                <a:cxnSpLocks noChangeShapeType="1"/>
                <a:stCxn id="35" idx="0"/>
                <a:endCxn id="34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AutoShape 25">
                <a:extLst>
                  <a:ext uri="{FF2B5EF4-FFF2-40B4-BE49-F238E27FC236}">
                    <a16:creationId xmlns:a16="http://schemas.microsoft.com/office/drawing/2014/main" id="{DCABA9AD-1064-304A-9402-21A33DEE3503}"/>
                  </a:ext>
                </a:extLst>
              </p:cNvPr>
              <p:cNvCxnSpPr>
                <a:cxnSpLocks noChangeShapeType="1"/>
                <a:stCxn id="34" idx="0"/>
                <a:endCxn id="25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4" name="AutoShape 26">
                <a:extLst>
                  <a:ext uri="{FF2B5EF4-FFF2-40B4-BE49-F238E27FC236}">
                    <a16:creationId xmlns:a16="http://schemas.microsoft.com/office/drawing/2014/main" id="{ECFF3E20-5038-4F4E-B091-A0B36035C44F}"/>
                  </a:ext>
                </a:extLst>
              </p:cNvPr>
              <p:cNvCxnSpPr>
                <a:cxnSpLocks noChangeShapeType="1"/>
                <a:stCxn id="24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" name="AutoShape 27">
                <a:extLst>
                  <a:ext uri="{FF2B5EF4-FFF2-40B4-BE49-F238E27FC236}">
                    <a16:creationId xmlns:a16="http://schemas.microsoft.com/office/drawing/2014/main" id="{8EF7D1FE-0589-5E4B-AD88-2C7564579E9A}"/>
                  </a:ext>
                </a:extLst>
              </p:cNvPr>
              <p:cNvCxnSpPr>
                <a:cxnSpLocks noChangeShapeType="1"/>
                <a:stCxn id="26" idx="1"/>
                <a:endCxn id="27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" name="AutoShape 28">
                <a:extLst>
                  <a:ext uri="{FF2B5EF4-FFF2-40B4-BE49-F238E27FC236}">
                    <a16:creationId xmlns:a16="http://schemas.microsoft.com/office/drawing/2014/main" id="{53942772-0A4E-7048-AF84-19F63421AAC0}"/>
                  </a:ext>
                </a:extLst>
              </p:cNvPr>
              <p:cNvCxnSpPr>
                <a:cxnSpLocks noChangeShapeType="1"/>
                <a:endCxn id="33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" name="AutoShape 29">
                <a:extLst>
                  <a:ext uri="{FF2B5EF4-FFF2-40B4-BE49-F238E27FC236}">
                    <a16:creationId xmlns:a16="http://schemas.microsoft.com/office/drawing/2014/main" id="{03524B6B-B39B-C54C-844D-4AF5978FF75E}"/>
                  </a:ext>
                </a:extLst>
              </p:cNvPr>
              <p:cNvCxnSpPr>
                <a:cxnSpLocks noChangeShapeType="1"/>
                <a:stCxn id="30" idx="2"/>
                <a:endCxn id="33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" name="AutoShape 30">
                <a:extLst>
                  <a:ext uri="{FF2B5EF4-FFF2-40B4-BE49-F238E27FC236}">
                    <a16:creationId xmlns:a16="http://schemas.microsoft.com/office/drawing/2014/main" id="{3DCC5CFB-79E3-B54A-8B95-BCC0A2CBCB06}"/>
                  </a:ext>
                </a:extLst>
              </p:cNvPr>
              <p:cNvCxnSpPr>
                <a:cxnSpLocks noChangeShapeType="1"/>
                <a:stCxn id="26" idx="7"/>
                <a:endCxn id="30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" name="AutoShape 31">
                <a:extLst>
                  <a:ext uri="{FF2B5EF4-FFF2-40B4-BE49-F238E27FC236}">
                    <a16:creationId xmlns:a16="http://schemas.microsoft.com/office/drawing/2014/main" id="{0734E7B8-2314-B84D-96FC-A1F85FDE7E6E}"/>
                  </a:ext>
                </a:extLst>
              </p:cNvPr>
              <p:cNvCxnSpPr>
                <a:cxnSpLocks noChangeShapeType="1"/>
                <a:stCxn id="26" idx="6"/>
                <a:endCxn id="31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" name="AutoShape 32">
                <a:extLst>
                  <a:ext uri="{FF2B5EF4-FFF2-40B4-BE49-F238E27FC236}">
                    <a16:creationId xmlns:a16="http://schemas.microsoft.com/office/drawing/2014/main" id="{CEF7053D-FCBB-124B-9276-81C628AB6367}"/>
                  </a:ext>
                </a:extLst>
              </p:cNvPr>
              <p:cNvCxnSpPr>
                <a:cxnSpLocks noChangeShapeType="1"/>
                <a:stCxn id="34" idx="1"/>
                <a:endCxn id="30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1" name="AutoShape 33">
                <a:extLst>
                  <a:ext uri="{FF2B5EF4-FFF2-40B4-BE49-F238E27FC236}">
                    <a16:creationId xmlns:a16="http://schemas.microsoft.com/office/drawing/2014/main" id="{4BBEBB91-0381-054A-B19C-D4F005165FB2}"/>
                  </a:ext>
                </a:extLst>
              </p:cNvPr>
              <p:cNvCxnSpPr>
                <a:cxnSpLocks noChangeShapeType="1"/>
                <a:stCxn id="24" idx="6"/>
                <a:endCxn id="31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98DE9C2D-A53D-B34E-8C5C-F38CB59D1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7" name="Text Box 35">
              <a:extLst>
                <a:ext uri="{FF2B5EF4-FFF2-40B4-BE49-F238E27FC236}">
                  <a16:creationId xmlns:a16="http://schemas.microsoft.com/office/drawing/2014/main" id="{D366F991-2811-9D47-ACE5-8FDBE165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8" name="Text Box 36">
              <a:extLst>
                <a:ext uri="{FF2B5EF4-FFF2-40B4-BE49-F238E27FC236}">
                  <a16:creationId xmlns:a16="http://schemas.microsoft.com/office/drawing/2014/main" id="{80B8DE56-942F-FA48-AB1A-8CF3274E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id="{473B1543-02A9-1247-8D97-52E1381B8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id="{8B284862-2855-3A4C-B1EE-FFC3EAD10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id="{81C14193-DF97-EF49-8154-108FED0BA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011D8641-CC60-9943-8636-A3DCD4049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1635D237-77F8-7B4E-92D8-311BEF2A5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0C917FCE-B123-8043-9464-4C749975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id="{2665BC12-4C5D-274D-91BE-BC7FA2D11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id="{3F7B3D28-9946-0742-9E98-FFCF42A7A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id="{6D7F0D62-2CC0-164E-B709-0E006E8FC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60A06A11-D827-EA4F-BA79-84011D86D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9" name="Text Box 47">
              <a:extLst>
                <a:ext uri="{FF2B5EF4-FFF2-40B4-BE49-F238E27FC236}">
                  <a16:creationId xmlns:a16="http://schemas.microsoft.com/office/drawing/2014/main" id="{B8D90355-07BD-D84C-8B07-FAD6EFEC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0" name="Text Box 48">
              <a:extLst>
                <a:ext uri="{FF2B5EF4-FFF2-40B4-BE49-F238E27FC236}">
                  <a16:creationId xmlns:a16="http://schemas.microsoft.com/office/drawing/2014/main" id="{EEE9E986-E983-9E43-BA34-B5A06A9A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61E51075-24E4-4B41-A502-79437F209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2" name="AutoShape 50">
              <a:extLst>
                <a:ext uri="{FF2B5EF4-FFF2-40B4-BE49-F238E27FC236}">
                  <a16:creationId xmlns:a16="http://schemas.microsoft.com/office/drawing/2014/main" id="{295F8696-42E7-2A4E-B169-BA9B313B2787}"/>
                </a:ext>
              </a:extLst>
            </p:cNvPr>
            <p:cNvCxnSpPr>
              <a:cxnSpLocks noChangeShapeType="1"/>
              <a:stCxn id="29" idx="6"/>
              <a:endCxn id="35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51">
              <a:extLst>
                <a:ext uri="{FF2B5EF4-FFF2-40B4-BE49-F238E27FC236}">
                  <a16:creationId xmlns:a16="http://schemas.microsoft.com/office/drawing/2014/main" id="{F5047017-12BA-474C-B484-8D650B22A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6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8DCC-291E-C543-9CB5-055D8373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(USC)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EFEFE-A84B-9E49-8911-80E84A45210E}"/>
              </a:ext>
            </a:extLst>
          </p:cNvPr>
          <p:cNvGrpSpPr>
            <a:grpSpLocks/>
          </p:cNvGrpSpPr>
          <p:nvPr/>
        </p:nvGrpSpPr>
        <p:grpSpPr bwMode="auto">
          <a:xfrm>
            <a:off x="2441580" y="3575277"/>
            <a:ext cx="6716713" cy="3349625"/>
            <a:chOff x="657" y="2180"/>
            <a:chExt cx="4231" cy="211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AFEFCEE-DA07-6C4A-A333-BDA7D4F07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6A32F9-9843-CC4D-BA50-ED497CFA8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1F71291-A52D-C844-B0B0-5FC86AB9E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188EC6-BBC6-0F4C-9B3D-E0931A386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D21469B-A64D-714B-B537-BA8F9130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9B48F78D-AE51-F842-8184-52CAD6C81C64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3548284"/>
            <a:ext cx="5486400" cy="3271915"/>
            <a:chOff x="48" y="2332"/>
            <a:chExt cx="3456" cy="234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ED8A8A3-A4BB-A440-AD96-7567595C6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0D98B17-4E17-A848-85BD-B7811AB45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6D4FF30-9B0E-3B4C-9FEA-D34F7FA6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D77027F-E998-3840-B2BD-CF1B511C2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BC8591D6-D385-6E41-8FDC-6D653D71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38DCA335-4B57-B742-A9DC-DE0F31F3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54CBE412-390F-E24B-A16F-8C455A4E9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70C9C09A-6090-FE41-8609-2238DAC17E70}"/>
                </a:ext>
              </a:extLst>
            </p:cNvPr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54EC5B13-ED1F-2B40-9624-331F0A8CDA35}"/>
                </a:ext>
              </a:extLst>
            </p:cNvPr>
            <p:cNvCxnSpPr>
              <a:cxnSpLocks noChangeShapeType="1"/>
              <a:stCxn id="13" idx="2"/>
              <a:endCxn id="16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ADB3C486-569C-104C-A797-D98235819FB9}"/>
                </a:ext>
              </a:extLst>
            </p:cNvPr>
            <p:cNvCxnSpPr>
              <a:cxnSpLocks noChangeShapeType="1"/>
              <a:stCxn id="12" idx="2"/>
              <a:endCxn id="11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47511C5E-1988-D341-B208-0FF403E8AACE}"/>
                </a:ext>
              </a:extLst>
            </p:cNvPr>
            <p:cNvCxnSpPr>
              <a:cxnSpLocks noChangeShapeType="1"/>
              <a:stCxn id="16" idx="2"/>
              <a:endCxn id="15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30A76218-F650-5F4D-92AA-A9D07ABA7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48" name="Text Box 22">
                <a:extLst>
                  <a:ext uri="{FF2B5EF4-FFF2-40B4-BE49-F238E27FC236}">
                    <a16:creationId xmlns:a16="http://schemas.microsoft.com/office/drawing/2014/main" id="{2E1C5A27-B71A-F240-9C46-D91FE0CC7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49" name="Text Box 23">
                <a:extLst>
                  <a:ext uri="{FF2B5EF4-FFF2-40B4-BE49-F238E27FC236}">
                    <a16:creationId xmlns:a16="http://schemas.microsoft.com/office/drawing/2014/main" id="{D35A5A33-9FD1-1347-9224-5E0B33CA9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50" name="Text Box 24">
                <a:extLst>
                  <a:ext uri="{FF2B5EF4-FFF2-40B4-BE49-F238E27FC236}">
                    <a16:creationId xmlns:a16="http://schemas.microsoft.com/office/drawing/2014/main" id="{88257077-5511-A64B-8356-9EBBD522A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58C85FC1-6A62-7D45-BD2C-15D3EEC90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52" name="Text Box 26">
                <a:extLst>
                  <a:ext uri="{FF2B5EF4-FFF2-40B4-BE49-F238E27FC236}">
                    <a16:creationId xmlns:a16="http://schemas.microsoft.com/office/drawing/2014/main" id="{EE23EDC6-6E8A-5D4F-80CC-E51417DA3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53" name="Text Box 27">
                <a:extLst>
                  <a:ext uri="{FF2B5EF4-FFF2-40B4-BE49-F238E27FC236}">
                    <a16:creationId xmlns:a16="http://schemas.microsoft.com/office/drawing/2014/main" id="{8CC94C34-4348-3A4A-907C-63556669E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54" name="Text Box 28">
                <a:extLst>
                  <a:ext uri="{FF2B5EF4-FFF2-40B4-BE49-F238E27FC236}">
                    <a16:creationId xmlns:a16="http://schemas.microsoft.com/office/drawing/2014/main" id="{F111EA86-2891-AD49-AB34-5EC5FA78A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55" name="Text Box 29">
                <a:extLst>
                  <a:ext uri="{FF2B5EF4-FFF2-40B4-BE49-F238E27FC236}">
                    <a16:creationId xmlns:a16="http://schemas.microsoft.com/office/drawing/2014/main" id="{285ADC96-583F-CF43-9A27-E56119394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56" name="Text Box 30">
                <a:extLst>
                  <a:ext uri="{FF2B5EF4-FFF2-40B4-BE49-F238E27FC236}">
                    <a16:creationId xmlns:a16="http://schemas.microsoft.com/office/drawing/2014/main" id="{D91D08A3-40BC-9740-8EFA-AE0810AB6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57" name="Text Box 31">
                <a:extLst>
                  <a:ext uri="{FF2B5EF4-FFF2-40B4-BE49-F238E27FC236}">
                    <a16:creationId xmlns:a16="http://schemas.microsoft.com/office/drawing/2014/main" id="{EDD8040A-1040-4546-9994-99889B876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58" name="AutoShape 32">
                <a:extLst>
                  <a:ext uri="{FF2B5EF4-FFF2-40B4-BE49-F238E27FC236}">
                    <a16:creationId xmlns:a16="http://schemas.microsoft.com/office/drawing/2014/main" id="{18C02BC9-8600-9649-B67F-7EFE1F66C078}"/>
                  </a:ext>
                </a:extLst>
              </p:cNvPr>
              <p:cNvCxnSpPr>
                <a:cxnSpLocks noChangeShapeType="1"/>
                <a:stCxn id="48" idx="2"/>
                <a:endCxn id="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AutoShape 33">
                <a:extLst>
                  <a:ext uri="{FF2B5EF4-FFF2-40B4-BE49-F238E27FC236}">
                    <a16:creationId xmlns:a16="http://schemas.microsoft.com/office/drawing/2014/main" id="{549259A9-FFED-244B-A55B-6CE0943BDAD2}"/>
                  </a:ext>
                </a:extLst>
              </p:cNvPr>
              <p:cNvCxnSpPr>
                <a:cxnSpLocks noChangeShapeType="1"/>
                <a:stCxn id="48" idx="2"/>
                <a:endCxn id="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AutoShape 34">
                <a:extLst>
                  <a:ext uri="{FF2B5EF4-FFF2-40B4-BE49-F238E27FC236}">
                    <a16:creationId xmlns:a16="http://schemas.microsoft.com/office/drawing/2014/main" id="{26EBE8FF-0346-7F46-8724-8C80D6FB97D9}"/>
                  </a:ext>
                </a:extLst>
              </p:cNvPr>
              <p:cNvCxnSpPr>
                <a:cxnSpLocks noChangeShapeType="1"/>
                <a:stCxn id="50" idx="2"/>
                <a:endCxn id="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AutoShape 35">
                <a:extLst>
                  <a:ext uri="{FF2B5EF4-FFF2-40B4-BE49-F238E27FC236}">
                    <a16:creationId xmlns:a16="http://schemas.microsoft.com/office/drawing/2014/main" id="{4A1D4FF2-6DD9-CF4D-92FD-E923F1CCDEB8}"/>
                  </a:ext>
                </a:extLst>
              </p:cNvPr>
              <p:cNvCxnSpPr>
                <a:cxnSpLocks noChangeShapeType="1"/>
                <a:stCxn id="50" idx="2"/>
                <a:endCxn id="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AutoShape 36">
                <a:extLst>
                  <a:ext uri="{FF2B5EF4-FFF2-40B4-BE49-F238E27FC236}">
                    <a16:creationId xmlns:a16="http://schemas.microsoft.com/office/drawing/2014/main" id="{BF91E3C3-A0BA-B349-A917-D74FDAF15576}"/>
                  </a:ext>
                </a:extLst>
              </p:cNvPr>
              <p:cNvCxnSpPr>
                <a:cxnSpLocks noChangeShapeType="1"/>
                <a:stCxn id="52" idx="2"/>
                <a:endCxn id="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AutoShape 37">
                <a:extLst>
                  <a:ext uri="{FF2B5EF4-FFF2-40B4-BE49-F238E27FC236}">
                    <a16:creationId xmlns:a16="http://schemas.microsoft.com/office/drawing/2014/main" id="{A953EA39-8D1C-914B-9D60-D21108022D86}"/>
                  </a:ext>
                </a:extLst>
              </p:cNvPr>
              <p:cNvCxnSpPr>
                <a:cxnSpLocks noChangeShapeType="1"/>
                <a:stCxn id="49" idx="2"/>
                <a:endCxn id="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AutoShape 38">
                <a:extLst>
                  <a:ext uri="{FF2B5EF4-FFF2-40B4-BE49-F238E27FC236}">
                    <a16:creationId xmlns:a16="http://schemas.microsoft.com/office/drawing/2014/main" id="{24E306F6-8428-2F4F-8BD2-409D2FD2FBFA}"/>
                  </a:ext>
                </a:extLst>
              </p:cNvPr>
              <p:cNvCxnSpPr>
                <a:cxnSpLocks noChangeShapeType="1"/>
                <a:stCxn id="51" idx="2"/>
                <a:endCxn id="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AutoShape 39">
                <a:extLst>
                  <a:ext uri="{FF2B5EF4-FFF2-40B4-BE49-F238E27FC236}">
                    <a16:creationId xmlns:a16="http://schemas.microsoft.com/office/drawing/2014/main" id="{5CD2CFEC-E718-8D40-8DDE-A8D92A1780D8}"/>
                  </a:ext>
                </a:extLst>
              </p:cNvPr>
              <p:cNvCxnSpPr>
                <a:cxnSpLocks noChangeShapeType="1"/>
                <a:stCxn id="51" idx="2"/>
                <a:endCxn id="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AutoShape 40">
                <a:extLst>
                  <a:ext uri="{FF2B5EF4-FFF2-40B4-BE49-F238E27FC236}">
                    <a16:creationId xmlns:a16="http://schemas.microsoft.com/office/drawing/2014/main" id="{035880F1-FA46-C741-9220-44DCE0DA12A7}"/>
                  </a:ext>
                </a:extLst>
              </p:cNvPr>
              <p:cNvCxnSpPr>
                <a:cxnSpLocks noChangeShapeType="1"/>
                <a:stCxn id="55" idx="2"/>
                <a:endCxn id="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68897681-BF27-AB44-83F1-EEB5DEE2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3" name="AutoShape 42">
              <a:extLst>
                <a:ext uri="{FF2B5EF4-FFF2-40B4-BE49-F238E27FC236}">
                  <a16:creationId xmlns:a16="http://schemas.microsoft.com/office/drawing/2014/main" id="{BDF71DC2-B242-F94E-9797-6F43D57F3D2C}"/>
                </a:ext>
              </a:extLst>
            </p:cNvPr>
            <p:cNvCxnSpPr>
              <a:cxnSpLocks noChangeShapeType="1"/>
              <a:stCxn id="14" idx="2"/>
              <a:endCxn id="22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4" name="Group 43">
              <a:extLst>
                <a:ext uri="{FF2B5EF4-FFF2-40B4-BE49-F238E27FC236}">
                  <a16:creationId xmlns:a16="http://schemas.microsoft.com/office/drawing/2014/main" id="{A40F145F-F2B8-0F4B-BAFC-EE634C9A9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24"/>
              <a:ext cx="1104" cy="1654"/>
              <a:chOff x="1152" y="2640"/>
              <a:chExt cx="1104" cy="1654"/>
            </a:xfrm>
          </p:grpSpPr>
          <p:sp>
            <p:nvSpPr>
              <p:cNvPr id="29" name="Text Box 44">
                <a:extLst>
                  <a:ext uri="{FF2B5EF4-FFF2-40B4-BE49-F238E27FC236}">
                    <a16:creationId xmlns:a16="http://schemas.microsoft.com/office/drawing/2014/main" id="{4395EC0A-5A2F-574C-9247-29C5E647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30" name="Text Box 45">
                <a:extLst>
                  <a:ext uri="{FF2B5EF4-FFF2-40B4-BE49-F238E27FC236}">
                    <a16:creationId xmlns:a16="http://schemas.microsoft.com/office/drawing/2014/main" id="{B2F35063-3172-BE45-8E6F-58A07E16B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78B9EF6A-7DA9-844B-948B-19233DA50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32" name="Text Box 47">
                <a:extLst>
                  <a:ext uri="{FF2B5EF4-FFF2-40B4-BE49-F238E27FC236}">
                    <a16:creationId xmlns:a16="http://schemas.microsoft.com/office/drawing/2014/main" id="{89A5DD49-05B5-2140-BC8E-540C5875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33" name="Text Box 48">
                <a:extLst>
                  <a:ext uri="{FF2B5EF4-FFF2-40B4-BE49-F238E27FC236}">
                    <a16:creationId xmlns:a16="http://schemas.microsoft.com/office/drawing/2014/main" id="{F0710AF9-A37E-C14C-AC19-77FD4491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34" name="Text Box 49">
                <a:extLst>
                  <a:ext uri="{FF2B5EF4-FFF2-40B4-BE49-F238E27FC236}">
                    <a16:creationId xmlns:a16="http://schemas.microsoft.com/office/drawing/2014/main" id="{E8AB4C34-DC86-054E-9D0B-F28AE8D0A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35" name="Text Box 50">
                <a:extLst>
                  <a:ext uri="{FF2B5EF4-FFF2-40B4-BE49-F238E27FC236}">
                    <a16:creationId xmlns:a16="http://schemas.microsoft.com/office/drawing/2014/main" id="{0E1945FA-FB38-E249-BDB8-7ECC1982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36" name="Text Box 51">
                <a:extLst>
                  <a:ext uri="{FF2B5EF4-FFF2-40B4-BE49-F238E27FC236}">
                    <a16:creationId xmlns:a16="http://schemas.microsoft.com/office/drawing/2014/main" id="{F29A9953-CD5B-4540-B6C9-1EF1608F0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37" name="Text Box 52">
                <a:extLst>
                  <a:ext uri="{FF2B5EF4-FFF2-40B4-BE49-F238E27FC236}">
                    <a16:creationId xmlns:a16="http://schemas.microsoft.com/office/drawing/2014/main" id="{B8810F85-755E-2C4A-A443-443CA9583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38" name="Text Box 53">
                <a:extLst>
                  <a:ext uri="{FF2B5EF4-FFF2-40B4-BE49-F238E27FC236}">
                    <a16:creationId xmlns:a16="http://schemas.microsoft.com/office/drawing/2014/main" id="{64E8AC4B-371E-524F-8FAC-2E1776286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2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 dirty="0"/>
                  <a:t>a</a:t>
                </a:r>
              </a:p>
            </p:txBody>
          </p:sp>
          <p:cxnSp>
            <p:nvCxnSpPr>
              <p:cNvPr id="39" name="AutoShape 54">
                <a:extLst>
                  <a:ext uri="{FF2B5EF4-FFF2-40B4-BE49-F238E27FC236}">
                    <a16:creationId xmlns:a16="http://schemas.microsoft.com/office/drawing/2014/main" id="{C1FB4BF7-B5F4-0D44-BD23-70C378A93166}"/>
                  </a:ext>
                </a:extLst>
              </p:cNvPr>
              <p:cNvCxnSpPr>
                <a:cxnSpLocks noChangeShapeType="1"/>
                <a:stCxn id="29" idx="2"/>
                <a:endCxn id="31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0" name="AutoShape 55">
                <a:extLst>
                  <a:ext uri="{FF2B5EF4-FFF2-40B4-BE49-F238E27FC236}">
                    <a16:creationId xmlns:a16="http://schemas.microsoft.com/office/drawing/2014/main" id="{03376AA3-0596-9B4C-8ACC-0D685B98D339}"/>
                  </a:ext>
                </a:extLst>
              </p:cNvPr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AutoShape 56">
                <a:extLst>
                  <a:ext uri="{FF2B5EF4-FFF2-40B4-BE49-F238E27FC236}">
                    <a16:creationId xmlns:a16="http://schemas.microsoft.com/office/drawing/2014/main" id="{10452338-1A08-A249-BE98-E04C7F899765}"/>
                  </a:ext>
                </a:extLst>
              </p:cNvPr>
              <p:cNvCxnSpPr>
                <a:cxnSpLocks noChangeShapeType="1"/>
                <a:stCxn id="31" idx="2"/>
                <a:endCxn id="30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AutoShape 57">
                <a:extLst>
                  <a:ext uri="{FF2B5EF4-FFF2-40B4-BE49-F238E27FC236}">
                    <a16:creationId xmlns:a16="http://schemas.microsoft.com/office/drawing/2014/main" id="{C4666D78-D557-604D-A9DE-3D54A15B4B7A}"/>
                  </a:ext>
                </a:extLst>
              </p:cNvPr>
              <p:cNvCxnSpPr>
                <a:cxnSpLocks noChangeShapeType="1"/>
                <a:stCxn id="31" idx="2"/>
                <a:endCxn id="34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AutoShape 58">
                <a:extLst>
                  <a:ext uri="{FF2B5EF4-FFF2-40B4-BE49-F238E27FC236}">
                    <a16:creationId xmlns:a16="http://schemas.microsoft.com/office/drawing/2014/main" id="{FDFB616F-5DCC-BF45-B682-127C7B693D04}"/>
                  </a:ext>
                </a:extLst>
              </p:cNvPr>
              <p:cNvCxnSpPr>
                <a:cxnSpLocks noChangeShapeType="1"/>
                <a:stCxn id="33" idx="2"/>
                <a:endCxn id="32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AutoShape 59">
                <a:extLst>
                  <a:ext uri="{FF2B5EF4-FFF2-40B4-BE49-F238E27FC236}">
                    <a16:creationId xmlns:a16="http://schemas.microsoft.com/office/drawing/2014/main" id="{2D52F077-AB4F-DF4A-A007-3B07DCC184A0}"/>
                  </a:ext>
                </a:extLst>
              </p:cNvPr>
              <p:cNvCxnSpPr>
                <a:cxnSpLocks noChangeShapeType="1"/>
                <a:stCxn id="30" idx="2"/>
                <a:endCxn id="35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AutoShape 60">
                <a:extLst>
                  <a:ext uri="{FF2B5EF4-FFF2-40B4-BE49-F238E27FC236}">
                    <a16:creationId xmlns:a16="http://schemas.microsoft.com/office/drawing/2014/main" id="{9D860718-9BCD-414A-B8D1-177F0444CF83}"/>
                  </a:ext>
                </a:extLst>
              </p:cNvPr>
              <p:cNvCxnSpPr>
                <a:cxnSpLocks noChangeShapeType="1"/>
                <a:stCxn id="32" idx="2"/>
                <a:endCxn id="36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AutoShape 61">
                <a:extLst>
                  <a:ext uri="{FF2B5EF4-FFF2-40B4-BE49-F238E27FC236}">
                    <a16:creationId xmlns:a16="http://schemas.microsoft.com/office/drawing/2014/main" id="{57801BD1-295F-F54C-BC96-2A670CFF8AA3}"/>
                  </a:ext>
                </a:extLst>
              </p:cNvPr>
              <p:cNvCxnSpPr>
                <a:cxnSpLocks noChangeShapeType="1"/>
                <a:stCxn id="32" idx="2"/>
                <a:endCxn id="37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AutoShape 62">
                <a:extLst>
                  <a:ext uri="{FF2B5EF4-FFF2-40B4-BE49-F238E27FC236}">
                    <a16:creationId xmlns:a16="http://schemas.microsoft.com/office/drawing/2014/main" id="{5F6F9612-F3FC-8543-8943-796FE4C5F42E}"/>
                  </a:ext>
                </a:extLst>
              </p:cNvPr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1704" y="4018"/>
                <a:ext cx="0" cy="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5" name="AutoShape 63">
              <a:extLst>
                <a:ext uri="{FF2B5EF4-FFF2-40B4-BE49-F238E27FC236}">
                  <a16:creationId xmlns:a16="http://schemas.microsoft.com/office/drawing/2014/main" id="{F7742C22-835F-504B-ADC2-495C0A87B5DA}"/>
                </a:ext>
              </a:extLst>
            </p:cNvPr>
            <p:cNvCxnSpPr>
              <a:cxnSpLocks noChangeShapeType="1"/>
              <a:stCxn id="13" idx="2"/>
              <a:endCxn id="29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64">
              <a:extLst>
                <a:ext uri="{FF2B5EF4-FFF2-40B4-BE49-F238E27FC236}">
                  <a16:creationId xmlns:a16="http://schemas.microsoft.com/office/drawing/2014/main" id="{6CC72F01-6D5B-F543-BAC1-0668315C6460}"/>
                </a:ext>
              </a:extLst>
            </p:cNvPr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65">
              <a:extLst>
                <a:ext uri="{FF2B5EF4-FFF2-40B4-BE49-F238E27FC236}">
                  <a16:creationId xmlns:a16="http://schemas.microsoft.com/office/drawing/2014/main" id="{21CC8F19-C082-FB4F-9045-E12F3623B4C5}"/>
                </a:ext>
              </a:extLst>
            </p:cNvPr>
            <p:cNvCxnSpPr>
              <a:cxnSpLocks noChangeShapeType="1"/>
              <a:stCxn id="10" idx="2"/>
              <a:endCxn id="48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66">
              <a:extLst>
                <a:ext uri="{FF2B5EF4-FFF2-40B4-BE49-F238E27FC236}">
                  <a16:creationId xmlns:a16="http://schemas.microsoft.com/office/drawing/2014/main" id="{9C4AB0E8-021B-D84E-9168-550798BC5743}"/>
                </a:ext>
              </a:extLst>
            </p:cNvPr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7" name="Line 67">
            <a:extLst>
              <a:ext uri="{FF2B5EF4-FFF2-40B4-BE49-F238E27FC236}">
                <a16:creationId xmlns:a16="http://schemas.microsoft.com/office/drawing/2014/main" id="{4F51CB1E-4824-9646-926C-B98E250C8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" y="344351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68" name="Oval 68">
            <a:extLst>
              <a:ext uri="{FF2B5EF4-FFF2-40B4-BE49-F238E27FC236}">
                <a16:creationId xmlns:a16="http://schemas.microsoft.com/office/drawing/2014/main" id="{66954D3F-E2F9-8643-B9CB-B7A9E952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9" y="3592737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69" name="Oval 69">
            <a:extLst>
              <a:ext uri="{FF2B5EF4-FFF2-40B4-BE49-F238E27FC236}">
                <a16:creationId xmlns:a16="http://schemas.microsoft.com/office/drawing/2014/main" id="{BFAFCDC7-FA4A-A14B-B50B-81725A0A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30" y="359432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0" name="Oval 70">
            <a:extLst>
              <a:ext uri="{FF2B5EF4-FFF2-40B4-BE49-F238E27FC236}">
                <a16:creationId xmlns:a16="http://schemas.microsoft.com/office/drawing/2014/main" id="{7781D034-25F6-9743-ACBA-F465235F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5" y="4088037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1" name="Oval 71">
            <a:extLst>
              <a:ext uri="{FF2B5EF4-FFF2-40B4-BE49-F238E27FC236}">
                <a16:creationId xmlns:a16="http://schemas.microsoft.com/office/drawing/2014/main" id="{4AC32A2B-DF70-2241-A1B8-62E9C892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5" y="4021362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2" name="Oval 72">
            <a:extLst>
              <a:ext uri="{FF2B5EF4-FFF2-40B4-BE49-F238E27FC236}">
                <a16:creationId xmlns:a16="http://schemas.microsoft.com/office/drawing/2014/main" id="{3D97A7AB-31D4-7742-B144-9370F24D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80" y="4037237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5C1D044E-6312-8343-9496-BB4540BC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23" y="1612286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74" name="Group 74">
            <a:extLst>
              <a:ext uri="{FF2B5EF4-FFF2-40B4-BE49-F238E27FC236}">
                <a16:creationId xmlns:a16="http://schemas.microsoft.com/office/drawing/2014/main" id="{1F5F660B-C674-3C47-B9F0-872F209DE7EF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1436912"/>
            <a:ext cx="3205163" cy="1768475"/>
            <a:chOff x="816" y="1056"/>
            <a:chExt cx="4176" cy="2304"/>
          </a:xfrm>
        </p:grpSpPr>
        <p:grpSp>
          <p:nvGrpSpPr>
            <p:cNvPr id="75" name="Group 75">
              <a:extLst>
                <a:ext uri="{FF2B5EF4-FFF2-40B4-BE49-F238E27FC236}">
                  <a16:creationId xmlns:a16="http://schemas.microsoft.com/office/drawing/2014/main" id="{9D5A9AE4-EC26-EC43-97EA-614F3C3DE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77" name="AutoShape 76">
                <a:extLst>
                  <a:ext uri="{FF2B5EF4-FFF2-40B4-BE49-F238E27FC236}">
                    <a16:creationId xmlns:a16="http://schemas.microsoft.com/office/drawing/2014/main" id="{38AE51AB-63D1-4446-AA46-96507FCF3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78" name="AutoShape 77">
                <a:extLst>
                  <a:ext uri="{FF2B5EF4-FFF2-40B4-BE49-F238E27FC236}">
                    <a16:creationId xmlns:a16="http://schemas.microsoft.com/office/drawing/2014/main" id="{EF2270BB-912C-F848-B868-61A5A382F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9" name="AutoShape 78">
                <a:extLst>
                  <a:ext uri="{FF2B5EF4-FFF2-40B4-BE49-F238E27FC236}">
                    <a16:creationId xmlns:a16="http://schemas.microsoft.com/office/drawing/2014/main" id="{19C44D1B-A929-6741-AAE3-2DAB31DF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80" name="AutoShape 79">
                <a:extLst>
                  <a:ext uri="{FF2B5EF4-FFF2-40B4-BE49-F238E27FC236}">
                    <a16:creationId xmlns:a16="http://schemas.microsoft.com/office/drawing/2014/main" id="{8199E1D7-D27C-3A45-94A1-E8C390251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81" name="AutoShape 80">
                <a:extLst>
                  <a:ext uri="{FF2B5EF4-FFF2-40B4-BE49-F238E27FC236}">
                    <a16:creationId xmlns:a16="http://schemas.microsoft.com/office/drawing/2014/main" id="{FD92FB35-C874-3345-9747-CF827E84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82" name="AutoShape 81">
                <a:extLst>
                  <a:ext uri="{FF2B5EF4-FFF2-40B4-BE49-F238E27FC236}">
                    <a16:creationId xmlns:a16="http://schemas.microsoft.com/office/drawing/2014/main" id="{751C1D5A-86FA-044A-9AC9-D12FCCEA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83" name="AutoShape 82">
                <a:extLst>
                  <a:ext uri="{FF2B5EF4-FFF2-40B4-BE49-F238E27FC236}">
                    <a16:creationId xmlns:a16="http://schemas.microsoft.com/office/drawing/2014/main" id="{66F23CFA-8D12-5643-B343-C2A8224EE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84" name="AutoShape 83">
                <a:extLst>
                  <a:ext uri="{FF2B5EF4-FFF2-40B4-BE49-F238E27FC236}">
                    <a16:creationId xmlns:a16="http://schemas.microsoft.com/office/drawing/2014/main" id="{A2F0E1B7-0D56-974C-B56B-AA88328F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85" name="AutoShape 84">
                <a:extLst>
                  <a:ext uri="{FF2B5EF4-FFF2-40B4-BE49-F238E27FC236}">
                    <a16:creationId xmlns:a16="http://schemas.microsoft.com/office/drawing/2014/main" id="{96B33D08-E79C-744B-8C07-8CA6B100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86" name="AutoShape 85">
                <a:extLst>
                  <a:ext uri="{FF2B5EF4-FFF2-40B4-BE49-F238E27FC236}">
                    <a16:creationId xmlns:a16="http://schemas.microsoft.com/office/drawing/2014/main" id="{337B82E4-367D-3B47-AC5E-03B173E29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87" name="AutoShape 86">
                <a:extLst>
                  <a:ext uri="{FF2B5EF4-FFF2-40B4-BE49-F238E27FC236}">
                    <a16:creationId xmlns:a16="http://schemas.microsoft.com/office/drawing/2014/main" id="{C13AB69E-11D0-4A45-8AE0-4E1EF655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88" name="AutoShape 87">
                <a:extLst>
                  <a:ext uri="{FF2B5EF4-FFF2-40B4-BE49-F238E27FC236}">
                    <a16:creationId xmlns:a16="http://schemas.microsoft.com/office/drawing/2014/main" id="{5D3AF5F7-858E-EE43-9B0D-AA4BA9F2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89" name="AutoShape 88">
                <a:extLst>
                  <a:ext uri="{FF2B5EF4-FFF2-40B4-BE49-F238E27FC236}">
                    <a16:creationId xmlns:a16="http://schemas.microsoft.com/office/drawing/2014/main" id="{448A9B47-78D1-CE47-866A-19CEADBC6CB0}"/>
                  </a:ext>
                </a:extLst>
              </p:cNvPr>
              <p:cNvCxnSpPr>
                <a:cxnSpLocks noChangeShapeType="1"/>
                <a:stCxn id="77" idx="5"/>
                <a:endCxn id="81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AutoShape 89">
                <a:extLst>
                  <a:ext uri="{FF2B5EF4-FFF2-40B4-BE49-F238E27FC236}">
                    <a16:creationId xmlns:a16="http://schemas.microsoft.com/office/drawing/2014/main" id="{13877558-286A-E041-9CAE-EE2DB49D248D}"/>
                  </a:ext>
                </a:extLst>
              </p:cNvPr>
              <p:cNvCxnSpPr>
                <a:cxnSpLocks noChangeShapeType="1"/>
                <a:stCxn id="81" idx="5"/>
                <a:endCxn id="82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" name="AutoShape 90">
                <a:extLst>
                  <a:ext uri="{FF2B5EF4-FFF2-40B4-BE49-F238E27FC236}">
                    <a16:creationId xmlns:a16="http://schemas.microsoft.com/office/drawing/2014/main" id="{7B988448-A511-224A-9A60-86F2AF376489}"/>
                  </a:ext>
                </a:extLst>
              </p:cNvPr>
              <p:cNvCxnSpPr>
                <a:cxnSpLocks noChangeShapeType="1"/>
                <a:stCxn id="85" idx="3"/>
                <a:endCxn id="82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2" name="AutoShape 91">
                <a:extLst>
                  <a:ext uri="{FF2B5EF4-FFF2-40B4-BE49-F238E27FC236}">
                    <a16:creationId xmlns:a16="http://schemas.microsoft.com/office/drawing/2014/main" id="{109130ED-C9BB-234C-A789-CA5145E97E0F}"/>
                  </a:ext>
                </a:extLst>
              </p:cNvPr>
              <p:cNvCxnSpPr>
                <a:cxnSpLocks noChangeShapeType="1"/>
                <a:stCxn id="85" idx="2"/>
                <a:endCxn id="81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3" name="AutoShape 92">
                <a:extLst>
                  <a:ext uri="{FF2B5EF4-FFF2-40B4-BE49-F238E27FC236}">
                    <a16:creationId xmlns:a16="http://schemas.microsoft.com/office/drawing/2014/main" id="{35C08047-B9D0-A34A-991D-B9184CB2F25E}"/>
                  </a:ext>
                </a:extLst>
              </p:cNvPr>
              <p:cNvCxnSpPr>
                <a:cxnSpLocks noChangeShapeType="1"/>
                <a:stCxn id="84" idx="4"/>
                <a:endCxn id="85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4" name="AutoShape 93">
                <a:extLst>
                  <a:ext uri="{FF2B5EF4-FFF2-40B4-BE49-F238E27FC236}">
                    <a16:creationId xmlns:a16="http://schemas.microsoft.com/office/drawing/2014/main" id="{8EF915A1-1B3A-6F4F-87D9-0AE94495A6FA}"/>
                  </a:ext>
                </a:extLst>
              </p:cNvPr>
              <p:cNvCxnSpPr>
                <a:cxnSpLocks noChangeShapeType="1"/>
                <a:stCxn id="84" idx="5"/>
                <a:endCxn id="88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5" name="AutoShape 94">
                <a:extLst>
                  <a:ext uri="{FF2B5EF4-FFF2-40B4-BE49-F238E27FC236}">
                    <a16:creationId xmlns:a16="http://schemas.microsoft.com/office/drawing/2014/main" id="{F0BC7ADC-CA6E-054F-8AB1-BBCAA2E13CF9}"/>
                  </a:ext>
                </a:extLst>
              </p:cNvPr>
              <p:cNvCxnSpPr>
                <a:cxnSpLocks noChangeShapeType="1"/>
                <a:stCxn id="88" idx="0"/>
                <a:endCxn id="87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6" name="AutoShape 95">
                <a:extLst>
                  <a:ext uri="{FF2B5EF4-FFF2-40B4-BE49-F238E27FC236}">
                    <a16:creationId xmlns:a16="http://schemas.microsoft.com/office/drawing/2014/main" id="{115FD1B3-BDA7-D346-99EA-59DAC4DC9DAE}"/>
                  </a:ext>
                </a:extLst>
              </p:cNvPr>
              <p:cNvCxnSpPr>
                <a:cxnSpLocks noChangeShapeType="1"/>
                <a:stCxn id="87" idx="0"/>
                <a:endCxn id="78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AutoShape 96">
                <a:extLst>
                  <a:ext uri="{FF2B5EF4-FFF2-40B4-BE49-F238E27FC236}">
                    <a16:creationId xmlns:a16="http://schemas.microsoft.com/office/drawing/2014/main" id="{0832F1A9-C173-C24F-960E-32866503350F}"/>
                  </a:ext>
                </a:extLst>
              </p:cNvPr>
              <p:cNvCxnSpPr>
                <a:cxnSpLocks noChangeShapeType="1"/>
                <a:stCxn id="77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AutoShape 97">
                <a:extLst>
                  <a:ext uri="{FF2B5EF4-FFF2-40B4-BE49-F238E27FC236}">
                    <a16:creationId xmlns:a16="http://schemas.microsoft.com/office/drawing/2014/main" id="{C1A07DEA-AFC4-694B-BB34-6E7BA3FBEB5B}"/>
                  </a:ext>
                </a:extLst>
              </p:cNvPr>
              <p:cNvCxnSpPr>
                <a:cxnSpLocks noChangeShapeType="1"/>
                <a:stCxn id="79" idx="1"/>
                <a:endCxn id="80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AutoShape 98">
                <a:extLst>
                  <a:ext uri="{FF2B5EF4-FFF2-40B4-BE49-F238E27FC236}">
                    <a16:creationId xmlns:a16="http://schemas.microsoft.com/office/drawing/2014/main" id="{3ACC2048-7109-D448-98CE-B510CD6C42FB}"/>
                  </a:ext>
                </a:extLst>
              </p:cNvPr>
              <p:cNvCxnSpPr>
                <a:cxnSpLocks noChangeShapeType="1"/>
                <a:endCxn id="86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AutoShape 99">
                <a:extLst>
                  <a:ext uri="{FF2B5EF4-FFF2-40B4-BE49-F238E27FC236}">
                    <a16:creationId xmlns:a16="http://schemas.microsoft.com/office/drawing/2014/main" id="{36B7C4B4-F919-4B45-B084-F564C8187EEF}"/>
                  </a:ext>
                </a:extLst>
              </p:cNvPr>
              <p:cNvCxnSpPr>
                <a:cxnSpLocks noChangeShapeType="1"/>
                <a:stCxn id="83" idx="2"/>
                <a:endCxn id="86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AutoShape 100">
                <a:extLst>
                  <a:ext uri="{FF2B5EF4-FFF2-40B4-BE49-F238E27FC236}">
                    <a16:creationId xmlns:a16="http://schemas.microsoft.com/office/drawing/2014/main" id="{D1F00B0A-E3BA-CD45-9735-6EA0B9F59613}"/>
                  </a:ext>
                </a:extLst>
              </p:cNvPr>
              <p:cNvCxnSpPr>
                <a:cxnSpLocks noChangeShapeType="1"/>
                <a:stCxn id="79" idx="7"/>
                <a:endCxn id="83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AutoShape 101">
                <a:extLst>
                  <a:ext uri="{FF2B5EF4-FFF2-40B4-BE49-F238E27FC236}">
                    <a16:creationId xmlns:a16="http://schemas.microsoft.com/office/drawing/2014/main" id="{6AB99653-8FF0-3E40-8C03-126DBFCEEADF}"/>
                  </a:ext>
                </a:extLst>
              </p:cNvPr>
              <p:cNvCxnSpPr>
                <a:cxnSpLocks noChangeShapeType="1"/>
                <a:stCxn id="79" idx="6"/>
                <a:endCxn id="84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AutoShape 102">
                <a:extLst>
                  <a:ext uri="{FF2B5EF4-FFF2-40B4-BE49-F238E27FC236}">
                    <a16:creationId xmlns:a16="http://schemas.microsoft.com/office/drawing/2014/main" id="{A5AC1492-FE94-2F4B-88CB-FA68E32B8DCA}"/>
                  </a:ext>
                </a:extLst>
              </p:cNvPr>
              <p:cNvCxnSpPr>
                <a:cxnSpLocks noChangeShapeType="1"/>
                <a:stCxn id="87" idx="1"/>
                <a:endCxn id="83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AutoShape 103">
                <a:extLst>
                  <a:ext uri="{FF2B5EF4-FFF2-40B4-BE49-F238E27FC236}">
                    <a16:creationId xmlns:a16="http://schemas.microsoft.com/office/drawing/2014/main" id="{533DC5C7-13EA-EC4F-BB85-684880657BD9}"/>
                  </a:ext>
                </a:extLst>
              </p:cNvPr>
              <p:cNvCxnSpPr>
                <a:cxnSpLocks noChangeShapeType="1"/>
                <a:stCxn id="77" idx="6"/>
                <a:endCxn id="84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76" name="AutoShape 104">
              <a:extLst>
                <a:ext uri="{FF2B5EF4-FFF2-40B4-BE49-F238E27FC236}">
                  <a16:creationId xmlns:a16="http://schemas.microsoft.com/office/drawing/2014/main" id="{38384ADC-4080-884C-B5FE-646C3192D817}"/>
                </a:ext>
              </a:extLst>
            </p:cNvPr>
            <p:cNvCxnSpPr>
              <a:cxnSpLocks noChangeShapeType="1"/>
              <a:stCxn id="82" idx="6"/>
              <a:endCxn id="88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05" name="Text Box 105">
            <a:extLst>
              <a:ext uri="{FF2B5EF4-FFF2-40B4-BE49-F238E27FC236}">
                <a16:creationId xmlns:a16="http://schemas.microsoft.com/office/drawing/2014/main" id="{7F0414C5-99D4-824F-A352-332D121C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03564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06" name="Text Box 106">
            <a:extLst>
              <a:ext uri="{FF2B5EF4-FFF2-40B4-BE49-F238E27FC236}">
                <a16:creationId xmlns:a16="http://schemas.microsoft.com/office/drawing/2014/main" id="{1A4DD2B6-47DE-6F4C-8177-36E0CE6C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9" y="396579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07" name="Text Box 107">
            <a:extLst>
              <a:ext uri="{FF2B5EF4-FFF2-40B4-BE49-F238E27FC236}">
                <a16:creationId xmlns:a16="http://schemas.microsoft.com/office/drawing/2014/main" id="{3F4AE734-FBDB-0646-86A9-43F19245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9" y="39626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8" name="Oval 108">
            <a:extLst>
              <a:ext uri="{FF2B5EF4-FFF2-40B4-BE49-F238E27FC236}">
                <a16:creationId xmlns:a16="http://schemas.microsoft.com/office/drawing/2014/main" id="{9DFFB1F4-BABF-7C44-AA51-8CE97CB8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035646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09" name="Oval 109">
            <a:extLst>
              <a:ext uri="{FF2B5EF4-FFF2-40B4-BE49-F238E27FC236}">
                <a16:creationId xmlns:a16="http://schemas.microsoft.com/office/drawing/2014/main" id="{0B15A451-70BD-3246-B733-90ABAF9E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6" y="454841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0" name="Text Box 110">
            <a:extLst>
              <a:ext uri="{FF2B5EF4-FFF2-40B4-BE49-F238E27FC236}">
                <a16:creationId xmlns:a16="http://schemas.microsoft.com/office/drawing/2014/main" id="{1295B2F2-EFF3-4E48-9232-6AE5426C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9" y="44706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111" name="Oval 111">
            <a:extLst>
              <a:ext uri="{FF2B5EF4-FFF2-40B4-BE49-F238E27FC236}">
                <a16:creationId xmlns:a16="http://schemas.microsoft.com/office/drawing/2014/main" id="{C2F79974-BC7B-D644-B0BF-A34BC99A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6" y="45658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2" name="Oval 112">
            <a:extLst>
              <a:ext uri="{FF2B5EF4-FFF2-40B4-BE49-F238E27FC236}">
                <a16:creationId xmlns:a16="http://schemas.microsoft.com/office/drawing/2014/main" id="{ADF9A392-31F2-E544-A5A7-A9D63A3D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5" y="45642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D20E0F06-81F4-A843-A261-4C5E283E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55634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4" name="Text Box 114">
            <a:extLst>
              <a:ext uri="{FF2B5EF4-FFF2-40B4-BE49-F238E27FC236}">
                <a16:creationId xmlns:a16="http://schemas.microsoft.com/office/drawing/2014/main" id="{1FC957C0-FF95-E449-877C-F57E5D53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9" y="45214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959D81CC-FFDE-6A44-AC6B-1422E147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9" y="46738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258681F9-339E-9349-B765-4548AB88E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5" y="44944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7" name="Oval 117">
            <a:extLst>
              <a:ext uri="{FF2B5EF4-FFF2-40B4-BE49-F238E27FC236}">
                <a16:creationId xmlns:a16="http://schemas.microsoft.com/office/drawing/2014/main" id="{B154270D-6C0E-CF4A-B695-FC60A747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5" y="4088037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8" name="Oval 118">
            <a:extLst>
              <a:ext uri="{FF2B5EF4-FFF2-40B4-BE49-F238E27FC236}">
                <a16:creationId xmlns:a16="http://schemas.microsoft.com/office/drawing/2014/main" id="{5729CF94-A474-1741-B62A-71A4BABF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6" y="4565872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9" name="Oval 119">
            <a:extLst>
              <a:ext uri="{FF2B5EF4-FFF2-40B4-BE49-F238E27FC236}">
                <a16:creationId xmlns:a16="http://schemas.microsoft.com/office/drawing/2014/main" id="{CF84216B-A063-1D4A-B8F9-3530D07D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6" y="51119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0" name="Oval 120">
            <a:extLst>
              <a:ext uri="{FF2B5EF4-FFF2-40B4-BE49-F238E27FC236}">
                <a16:creationId xmlns:a16="http://schemas.microsoft.com/office/drawing/2014/main" id="{C65D822C-3577-3346-A80C-58DEAE82B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9" y="5111972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1" name="Oval 121">
            <a:extLst>
              <a:ext uri="{FF2B5EF4-FFF2-40B4-BE49-F238E27FC236}">
                <a16:creationId xmlns:a16="http://schemas.microsoft.com/office/drawing/2014/main" id="{F47EADD2-6419-C94B-B750-695C5E79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6" y="4557937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2" name="Oval 122">
            <a:extLst>
              <a:ext uri="{FF2B5EF4-FFF2-40B4-BE49-F238E27FC236}">
                <a16:creationId xmlns:a16="http://schemas.microsoft.com/office/drawing/2014/main" id="{1DBB545F-2AC7-2040-9D9F-860535C6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50849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3" name="Oval 123">
            <a:extLst>
              <a:ext uri="{FF2B5EF4-FFF2-40B4-BE49-F238E27FC236}">
                <a16:creationId xmlns:a16="http://schemas.microsoft.com/office/drawing/2014/main" id="{979D2A35-BC19-2E4F-A907-AEFDCBC7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9" y="5092922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4" name="Text Box 124">
            <a:extLst>
              <a:ext uri="{FF2B5EF4-FFF2-40B4-BE49-F238E27FC236}">
                <a16:creationId xmlns:a16="http://schemas.microsoft.com/office/drawing/2014/main" id="{5E7FBDC3-3C17-0C4F-9454-638D4AF5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7" y="50294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25" name="Text Box 125">
            <a:extLst>
              <a:ext uri="{FF2B5EF4-FFF2-40B4-BE49-F238E27FC236}">
                <a16:creationId xmlns:a16="http://schemas.microsoft.com/office/drawing/2014/main" id="{55A993A5-434B-6048-8AA5-22955869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1" y="503577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126" name="Oval 126">
            <a:extLst>
              <a:ext uri="{FF2B5EF4-FFF2-40B4-BE49-F238E27FC236}">
                <a16:creationId xmlns:a16="http://schemas.microsoft.com/office/drawing/2014/main" id="{24040591-8F5B-794B-BA15-2C367E6D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30" y="509451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7" name="Oval 127">
            <a:extLst>
              <a:ext uri="{FF2B5EF4-FFF2-40B4-BE49-F238E27FC236}">
                <a16:creationId xmlns:a16="http://schemas.microsoft.com/office/drawing/2014/main" id="{C7757882-1F4E-CA4D-B5E5-B64CA14F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6" y="56199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8" name="Text Box 128">
            <a:extLst>
              <a:ext uri="{FF2B5EF4-FFF2-40B4-BE49-F238E27FC236}">
                <a16:creationId xmlns:a16="http://schemas.microsoft.com/office/drawing/2014/main" id="{B9486BDB-7CE4-D440-B108-E8275461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5" y="55644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29" name="Oval 129">
            <a:extLst>
              <a:ext uri="{FF2B5EF4-FFF2-40B4-BE49-F238E27FC236}">
                <a16:creationId xmlns:a16="http://schemas.microsoft.com/office/drawing/2014/main" id="{3BC2DF76-93E8-7D4E-BCE8-D2931301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9" y="562156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0" name="Oval 130">
            <a:extLst>
              <a:ext uri="{FF2B5EF4-FFF2-40B4-BE49-F238E27FC236}">
                <a16:creationId xmlns:a16="http://schemas.microsoft.com/office/drawing/2014/main" id="{01849375-F978-1643-B82C-150B374C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80" y="614861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1" name="Text Box 131">
            <a:extLst>
              <a:ext uri="{FF2B5EF4-FFF2-40B4-BE49-F238E27FC236}">
                <a16:creationId xmlns:a16="http://schemas.microsoft.com/office/drawing/2014/main" id="{D2C92E22-A6E0-AE4F-971B-6E2E9D71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7" y="609146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32" name="Text Box 132">
            <a:extLst>
              <a:ext uri="{FF2B5EF4-FFF2-40B4-BE49-F238E27FC236}">
                <a16:creationId xmlns:a16="http://schemas.microsoft.com/office/drawing/2014/main" id="{0B304E86-098A-4444-B8BA-B0608B19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09146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33" name="Oval 133">
            <a:extLst>
              <a:ext uri="{FF2B5EF4-FFF2-40B4-BE49-F238E27FC236}">
                <a16:creationId xmlns:a16="http://schemas.microsoft.com/office/drawing/2014/main" id="{C2A7077C-DC9D-6344-85E2-3554F2A8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30" y="6129564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4" name="Oval 134">
            <a:extLst>
              <a:ext uri="{FF2B5EF4-FFF2-40B4-BE49-F238E27FC236}">
                <a16:creationId xmlns:a16="http://schemas.microsoft.com/office/drawing/2014/main" id="{D73044FB-88FA-9B4A-B879-E8F55B51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6" y="402294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5" name="Oval 135">
            <a:extLst>
              <a:ext uri="{FF2B5EF4-FFF2-40B4-BE49-F238E27FC236}">
                <a16:creationId xmlns:a16="http://schemas.microsoft.com/office/drawing/2014/main" id="{61F5D039-47EC-EA4A-A874-7F470825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9" y="45515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6" name="Oval 136">
            <a:extLst>
              <a:ext uri="{FF2B5EF4-FFF2-40B4-BE49-F238E27FC236}">
                <a16:creationId xmlns:a16="http://schemas.microsoft.com/office/drawing/2014/main" id="{D95FE31C-FC47-AE42-B0FE-FC33C7F3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54999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7" name="Text Box 137">
            <a:extLst>
              <a:ext uri="{FF2B5EF4-FFF2-40B4-BE49-F238E27FC236}">
                <a16:creationId xmlns:a16="http://schemas.microsoft.com/office/drawing/2014/main" id="{84518AEE-46E4-D24B-990B-83D4395D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44944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138" name="Text Box 138">
            <a:extLst>
              <a:ext uri="{FF2B5EF4-FFF2-40B4-BE49-F238E27FC236}">
                <a16:creationId xmlns:a16="http://schemas.microsoft.com/office/drawing/2014/main" id="{1F637E78-D047-3043-955C-976E1517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7" y="44833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39" name="Oval 139">
            <a:extLst>
              <a:ext uri="{FF2B5EF4-FFF2-40B4-BE49-F238E27FC236}">
                <a16:creationId xmlns:a16="http://schemas.microsoft.com/office/drawing/2014/main" id="{168408A9-38E1-2A41-B905-D3A1BCC3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80" y="615019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40" name="Text Box 140">
            <a:extLst>
              <a:ext uri="{FF2B5EF4-FFF2-40B4-BE49-F238E27FC236}">
                <a16:creationId xmlns:a16="http://schemas.microsoft.com/office/drawing/2014/main" id="{1416F684-C110-EE4B-8974-DD131882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9" y="35197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141" name="Text Box 141">
            <a:extLst>
              <a:ext uri="{FF2B5EF4-FFF2-40B4-BE49-F238E27FC236}">
                <a16:creationId xmlns:a16="http://schemas.microsoft.com/office/drawing/2014/main" id="{A6F5AB9B-B98E-B748-8BCC-469BB246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503418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42" name="Text Box 142">
            <a:extLst>
              <a:ext uri="{FF2B5EF4-FFF2-40B4-BE49-F238E27FC236}">
                <a16:creationId xmlns:a16="http://schemas.microsoft.com/office/drawing/2014/main" id="{507C980B-0825-2144-A56A-BD47852C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7" y="21417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43" name="Text Box 143">
            <a:extLst>
              <a:ext uri="{FF2B5EF4-FFF2-40B4-BE49-F238E27FC236}">
                <a16:creationId xmlns:a16="http://schemas.microsoft.com/office/drawing/2014/main" id="{31D9BF8B-C973-3A4B-8600-E89929FBF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22957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44" name="Text Box 144">
            <a:extLst>
              <a:ext uri="{FF2B5EF4-FFF2-40B4-BE49-F238E27FC236}">
                <a16:creationId xmlns:a16="http://schemas.microsoft.com/office/drawing/2014/main" id="{7EFF616B-58B2-944A-ABD3-42034EC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27894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45" name="Text Box 145">
            <a:extLst>
              <a:ext uri="{FF2B5EF4-FFF2-40B4-BE49-F238E27FC236}">
                <a16:creationId xmlns:a16="http://schemas.microsoft.com/office/drawing/2014/main" id="{0A7DBE0F-B508-2246-BE21-5E3CD4F5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1" y="18242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46" name="Text Box 146">
            <a:extLst>
              <a:ext uri="{FF2B5EF4-FFF2-40B4-BE49-F238E27FC236}">
                <a16:creationId xmlns:a16="http://schemas.microsoft.com/office/drawing/2014/main" id="{869CD291-1197-E94B-910C-732B93D8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49" y="13861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47" name="Text Box 147">
            <a:extLst>
              <a:ext uri="{FF2B5EF4-FFF2-40B4-BE49-F238E27FC236}">
                <a16:creationId xmlns:a16="http://schemas.microsoft.com/office/drawing/2014/main" id="{93A29A7F-B7DF-4A4E-BD90-C7BB8110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180680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48" name="Text Box 148">
            <a:extLst>
              <a:ext uri="{FF2B5EF4-FFF2-40B4-BE49-F238E27FC236}">
                <a16:creationId xmlns:a16="http://schemas.microsoft.com/office/drawing/2014/main" id="{E2DB5AC1-5906-5E4F-9C13-1E5FC03F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7" y="241957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49" name="Text Box 149">
            <a:extLst>
              <a:ext uri="{FF2B5EF4-FFF2-40B4-BE49-F238E27FC236}">
                <a16:creationId xmlns:a16="http://schemas.microsoft.com/office/drawing/2014/main" id="{709A9DF1-2EF1-4841-B64D-9940562A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3" y="229257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0" name="Text Box 150">
            <a:extLst>
              <a:ext uri="{FF2B5EF4-FFF2-40B4-BE49-F238E27FC236}">
                <a16:creationId xmlns:a16="http://schemas.microsoft.com/office/drawing/2014/main" id="{959E1369-FDD8-1641-B718-214073DA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3" y="30180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151" name="Text Box 151">
            <a:extLst>
              <a:ext uri="{FF2B5EF4-FFF2-40B4-BE49-F238E27FC236}">
                <a16:creationId xmlns:a16="http://schemas.microsoft.com/office/drawing/2014/main" id="{495B77E4-C317-9241-8118-A8F993AD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25386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2" name="Text Box 152">
            <a:extLst>
              <a:ext uri="{FF2B5EF4-FFF2-40B4-BE49-F238E27FC236}">
                <a16:creationId xmlns:a16="http://schemas.microsoft.com/office/drawing/2014/main" id="{17AB999D-9779-C743-9317-0FC09414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1" y="18877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3" name="AutoShape 153">
            <a:extLst>
              <a:ext uri="{FF2B5EF4-FFF2-40B4-BE49-F238E27FC236}">
                <a16:creationId xmlns:a16="http://schemas.microsoft.com/office/drawing/2014/main" id="{A889038E-3FC9-2143-A86A-A27DADB387C8}"/>
              </a:ext>
            </a:extLst>
          </p:cNvPr>
          <p:cNvSpPr>
            <a:spLocks/>
          </p:cNvSpPr>
          <p:nvPr/>
        </p:nvSpPr>
        <p:spPr bwMode="auto">
          <a:xfrm>
            <a:off x="1909765" y="3780058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54" name="Text Box 154">
            <a:extLst>
              <a:ext uri="{FF2B5EF4-FFF2-40B4-BE49-F238E27FC236}">
                <a16:creationId xmlns:a16="http://schemas.microsoft.com/office/drawing/2014/main" id="{30E46291-F680-2745-80E2-694F73B0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994499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155" name="Text Box 155">
            <a:extLst>
              <a:ext uri="{FF2B5EF4-FFF2-40B4-BE49-F238E27FC236}">
                <a16:creationId xmlns:a16="http://schemas.microsoft.com/office/drawing/2014/main" id="{643FF063-0058-B548-B5E2-53743926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1" y="19941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6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4" grpId="0"/>
      <p:bldP spid="115" grpId="0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 animBg="1"/>
      <p:bldP spid="127" grpId="0" animBg="1"/>
      <p:bldP spid="128" grpId="0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 animBg="1"/>
      <p:bldP spid="141" grpId="0"/>
      <p:bldP spid="153" grpId="0" animBg="1"/>
      <p:bldP spid="1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94640" y="1588293"/>
            <a:ext cx="7366000" cy="52112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nodes does UCS 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solution costs </a:t>
            </a:r>
            <a:r>
              <a:rPr lang="en-US" sz="2000" i="1" dirty="0">
                <a:latin typeface="Times New Roman" pitchFamily="18" charset="0"/>
              </a:rPr>
              <a:t>C* </a:t>
            </a:r>
            <a:r>
              <a:rPr lang="en-US" sz="2000" dirty="0"/>
              <a:t>and arcs cost at least 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“effective depth” is roughly </a:t>
            </a: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/>
          </a:p>
          <a:p>
            <a:pPr lvl="1"/>
            <a:r>
              <a:rPr lang="en-US" sz="2000" dirty="0"/>
              <a:t>Takes time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 (exponential in effective depth)</a:t>
            </a:r>
          </a:p>
          <a:p>
            <a:pPr lvl="1"/>
            <a:r>
              <a:rPr lang="en-US" altLang="en-US" sz="2000" dirty="0"/>
              <a:t>Additional cost of priority queue</a:t>
            </a:r>
            <a:endParaRPr lang="en-US" sz="2000" dirty="0"/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</a:t>
            </a:r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753703" y="1790622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458303" y="2564294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3425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4F88-75FD-9F47-9614-27CD685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A2F7-AC65-ED40-8A01-6BCF7FD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consists of: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state space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successor function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	(with </a:t>
            </a:r>
            <a:r>
              <a:rPr lang="en-US" dirty="0">
                <a:solidFill>
                  <a:srgbClr val="FF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start state and a goal test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sequence of actions (a plan) which transforms the start state to a goal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14960" y="1652761"/>
            <a:ext cx="1187704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All the search algorithms are the same except for fringe/exploration strategies</a:t>
            </a:r>
          </a:p>
          <a:p>
            <a:pPr lvl="1"/>
            <a:r>
              <a:rPr lang="en-US" sz="2400" dirty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9435" y="4040349"/>
            <a:ext cx="3010598" cy="2341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0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308115" y="1676401"/>
            <a:ext cx="4839435" cy="5111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State space:</a:t>
            </a:r>
          </a:p>
          <a:p>
            <a:pPr lvl="1" eaLnBrk="1" hangingPunct="1"/>
            <a:r>
              <a:rPr lang="en-US" sz="2000" dirty="0"/>
              <a:t>Cities</a:t>
            </a:r>
          </a:p>
          <a:p>
            <a:pPr eaLnBrk="1" hangingPunct="1"/>
            <a:r>
              <a:rPr lang="en-US" sz="2400" dirty="0"/>
              <a:t>Successor function:</a:t>
            </a:r>
          </a:p>
          <a:p>
            <a:pPr lvl="1" eaLnBrk="1" hangingPunct="1"/>
            <a:r>
              <a:rPr lang="en-US" sz="2000" dirty="0"/>
              <a:t>Roads: Go to adjacent city with cost = distance</a:t>
            </a:r>
          </a:p>
          <a:p>
            <a:pPr eaLnBrk="1" hangingPunct="1"/>
            <a:r>
              <a:rPr lang="en-US" sz="2400" dirty="0"/>
              <a:t>Start state: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Arad</a:t>
            </a:r>
          </a:p>
          <a:p>
            <a:pPr eaLnBrk="1" hangingPunct="1"/>
            <a:r>
              <a:rPr lang="en-US" sz="2400" dirty="0"/>
              <a:t>Goal test:</a:t>
            </a:r>
          </a:p>
          <a:p>
            <a:pPr lvl="1" eaLnBrk="1" hangingPunct="1"/>
            <a:r>
              <a:rPr lang="en-US" sz="2000" dirty="0"/>
              <a:t>Is state == </a:t>
            </a:r>
            <a:r>
              <a:rPr lang="en-US" sz="2000" dirty="0">
                <a:solidFill>
                  <a:srgbClr val="C00000"/>
                </a:solidFill>
              </a:rPr>
              <a:t>Bucharest</a:t>
            </a:r>
            <a:r>
              <a:rPr lang="en-US" sz="2000" dirty="0"/>
              <a:t>?</a:t>
            </a:r>
          </a:p>
          <a:p>
            <a:pPr lvl="3" eaLnBrk="1" hangingPunct="1"/>
            <a:endParaRPr lang="en-US" sz="1200" dirty="0"/>
          </a:p>
          <a:p>
            <a:pPr eaLnBrk="1" hangingPunct="1"/>
            <a:r>
              <a:rPr lang="en-US" sz="2400" dirty="0"/>
              <a:t>Solution?</a:t>
            </a:r>
          </a:p>
          <a:p>
            <a:pPr lvl="1"/>
            <a:r>
              <a:rPr lang="en-US" sz="2000" dirty="0"/>
              <a:t>If there exists one, it is a sequence of cities from Arad to Bucharest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22205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A564EAB-253B-4465-9AE7-872B19B935C5}"/>
              </a:ext>
            </a:extLst>
          </p:cNvPr>
          <p:cNvSpPr/>
          <p:nvPr/>
        </p:nvSpPr>
        <p:spPr>
          <a:xfrm>
            <a:off x="233916" y="2806995"/>
            <a:ext cx="1281224" cy="6220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E8A018-5EBD-48FF-9420-6A0F3FA45567}"/>
              </a:ext>
            </a:extLst>
          </p:cNvPr>
          <p:cNvSpPr/>
          <p:nvPr/>
        </p:nvSpPr>
        <p:spPr>
          <a:xfrm>
            <a:off x="3554966" y="4534195"/>
            <a:ext cx="1281224" cy="622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441198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Maintain a </a:t>
            </a:r>
            <a:r>
              <a:rPr lang="en-US" dirty="0">
                <a:solidFill>
                  <a:srgbClr val="CC0000"/>
                </a:solidFill>
              </a:rPr>
              <a:t>fringe </a:t>
            </a:r>
            <a:r>
              <a:rPr lang="en-US" dirty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 to expand as few tree nodes as possible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F6E5795-7B2F-4401-AC53-FB1B7232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46" y="1697990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5016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441198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Maintain a </a:t>
            </a:r>
            <a:r>
              <a:rPr lang="en-US" dirty="0">
                <a:solidFill>
                  <a:srgbClr val="CC0000"/>
                </a:solidFill>
              </a:rPr>
              <a:t>fringe </a:t>
            </a:r>
            <a:r>
              <a:rPr lang="en-US" dirty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 to expand as few tree nodes as possible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348" y="1697990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5D443-71C5-C14E-8A8D-FDCC7913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348" y="1724976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3530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4411980"/>
            <a:ext cx="9067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Search: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Expand out potential plans (tree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Maintain a </a:t>
            </a:r>
            <a:r>
              <a:rPr lang="en-US" dirty="0">
                <a:solidFill>
                  <a:srgbClr val="CC0000"/>
                </a:solidFill>
              </a:rPr>
              <a:t>fringe </a:t>
            </a:r>
            <a:r>
              <a:rPr lang="en-US" dirty="0"/>
              <a:t>of partial plans under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Try to expand as few tree nodes as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8FA56-F037-4CBD-835D-6340B15D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6" y="1729295"/>
            <a:ext cx="8072439" cy="200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0397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2901" y="5401926"/>
            <a:ext cx="10715752" cy="120207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Important </a:t>
            </a:r>
            <a:r>
              <a:rPr lang="en-US" dirty="0"/>
              <a:t>components</a:t>
            </a:r>
            <a:r>
              <a:rPr lang="en-US" sz="2800" dirty="0"/>
              <a:t>: </a:t>
            </a:r>
            <a:r>
              <a:rPr lang="en-US" dirty="0"/>
              <a:t>(1) Fringe (2) Expansion (3) Exploration strategy</a:t>
            </a:r>
          </a:p>
          <a:p>
            <a:pPr lvl="3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616" y="1483445"/>
            <a:ext cx="10776083" cy="36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01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0E4-5BDE-45F3-9B39-A340CAD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vs. 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9D37-51BC-4195-8DBE-1F5228AC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Uninformed</a:t>
            </a:r>
            <a:r>
              <a:rPr lang="en-US" altLang="en-US" dirty="0"/>
              <a:t> search</a:t>
            </a:r>
          </a:p>
          <a:p>
            <a:pPr lvl="1"/>
            <a:r>
              <a:rPr lang="en-US" altLang="en-US" dirty="0"/>
              <a:t>Given no information about problem (other than its definition)</a:t>
            </a:r>
          </a:p>
          <a:p>
            <a:pPr lvl="1"/>
            <a:r>
              <a:rPr lang="en-US" altLang="en-US" dirty="0"/>
              <a:t>Find solutions to problems by systematically generating new states and testing for goal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u="sng" dirty="0"/>
              <a:t>Informed</a:t>
            </a:r>
            <a:r>
              <a:rPr lang="en-US" altLang="en-US" dirty="0"/>
              <a:t> search</a:t>
            </a:r>
          </a:p>
          <a:p>
            <a:pPr lvl="1"/>
            <a:r>
              <a:rPr lang="en-US" altLang="en-US" dirty="0"/>
              <a:t>Given some ideas of where to look for solutions</a:t>
            </a:r>
          </a:p>
          <a:p>
            <a:pPr lvl="1"/>
            <a:r>
              <a:rPr lang="en-US" altLang="en-US" dirty="0"/>
              <a:t>Use problem-specific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0E4-5BDE-45F3-9B39-A340CAD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vs. 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9D37-51BC-4195-8DBE-1F5228AC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Uninformed</a:t>
            </a:r>
            <a:r>
              <a:rPr lang="en-US" altLang="en-US" dirty="0"/>
              <a:t> search</a:t>
            </a:r>
          </a:p>
          <a:p>
            <a:pPr lvl="1"/>
            <a:r>
              <a:rPr lang="en-US" altLang="en-US" dirty="0"/>
              <a:t>Given no information about problem (other than its definition)</a:t>
            </a:r>
          </a:p>
          <a:p>
            <a:pPr lvl="1"/>
            <a:r>
              <a:rPr lang="en-US" altLang="en-US" dirty="0"/>
              <a:t>Find solutions to problems by systematically generating new states and testing for goal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u="sng" dirty="0">
                <a:solidFill>
                  <a:schemeClr val="bg1">
                    <a:lumMod val="85000"/>
                  </a:schemeClr>
                </a:solidFill>
              </a:rPr>
              <a:t>Informed</a:t>
            </a:r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 search</a:t>
            </a:r>
          </a:p>
          <a:p>
            <a:pPr lvl="1"/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Given some ideas of where to look for solutions</a:t>
            </a:r>
          </a:p>
          <a:p>
            <a:pPr lvl="1"/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Use problem-specific knowledge</a:t>
            </a:r>
          </a:p>
          <a:p>
            <a:pPr lvl="1"/>
            <a:endParaRPr lang="en-US" alt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2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1282</Words>
  <Application>Microsoft Macintosh PowerPoint</Application>
  <PresentationFormat>Widescreen</PresentationFormat>
  <Paragraphs>380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CSE 3521:  Introduction to Artificial Intelligence </vt:lpstr>
      <vt:lpstr>Search Problems</vt:lpstr>
      <vt:lpstr>Example: Traveling in Romania</vt:lpstr>
      <vt:lpstr>Searching with a Search Tree</vt:lpstr>
      <vt:lpstr>Searching with a Search Tree</vt:lpstr>
      <vt:lpstr>Searching with a Search Tree</vt:lpstr>
      <vt:lpstr>General Tree Search</vt:lpstr>
      <vt:lpstr>Uninformed vs. Informed Search</vt:lpstr>
      <vt:lpstr>Uninformed vs. Informed Search</vt:lpstr>
      <vt:lpstr>Example: Tree Search</vt:lpstr>
      <vt:lpstr>Depth-First Search</vt:lpstr>
      <vt:lpstr>Search Algorithm Properties</vt:lpstr>
      <vt:lpstr>Depth-First Search (DFS) Properties</vt:lpstr>
      <vt:lpstr>Breadth-First Search</vt:lpstr>
      <vt:lpstr>Breadth-First Search (BFS) Properties</vt:lpstr>
      <vt:lpstr>Iterative Deepening Search</vt:lpstr>
      <vt:lpstr>Cost-Sensitive Search</vt:lpstr>
      <vt:lpstr>Uniform Cost Search (USC)</vt:lpstr>
      <vt:lpstr>Uniform Cost Search (UCS) Properties</vt:lpstr>
      <vt:lpstr>The One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 Introduction to Artificial Intelligence </dc:title>
  <dc:creator>Binte Jafar, Jeniya T.</dc:creator>
  <cp:lastModifiedBy>Tabassum, Jeniya T.</cp:lastModifiedBy>
  <cp:revision>22</cp:revision>
  <dcterms:created xsi:type="dcterms:W3CDTF">2020-08-27T13:17:17Z</dcterms:created>
  <dcterms:modified xsi:type="dcterms:W3CDTF">2021-01-22T05:24:29Z</dcterms:modified>
</cp:coreProperties>
</file>