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cen" initials="H" lastIdx="1" clrIdx="0">
    <p:extLst>
      <p:ext uri="{19B8F6BF-5375-455C-9EA6-DF929625EA0E}">
        <p15:presenceInfo xmlns:p15="http://schemas.microsoft.com/office/powerpoint/2012/main" userId="Hayc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2D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5B662-8B12-414F-89FE-E69BE599024F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32CF-55EE-4235-A924-32BEBFBDB94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93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Git:</a:t>
            </a:r>
            <a:r>
              <a:rPr lang="en-CA" baseline="0" dirty="0" smtClean="0"/>
              <a:t> </a:t>
            </a:r>
          </a:p>
          <a:p>
            <a:r>
              <a:rPr lang="en-CA" baseline="0" dirty="0" smtClean="0"/>
              <a:t>On command line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GitHub:</a:t>
            </a:r>
          </a:p>
          <a:p>
            <a:r>
              <a:rPr lang="en-US" dirty="0" smtClean="0"/>
              <a:t>upload </a:t>
            </a:r>
            <a:r>
              <a:rPr lang="en-US" dirty="0" err="1" smtClean="0"/>
              <a:t>git</a:t>
            </a:r>
            <a:r>
              <a:rPr lang="en-US" dirty="0" smtClean="0"/>
              <a:t> repo --&gt; access online</a:t>
            </a:r>
          </a:p>
          <a:p>
            <a:r>
              <a:rPr lang="en-US" dirty="0" smtClean="0"/>
              <a:t>have a user-interface rather the command line</a:t>
            </a:r>
          </a:p>
          <a:p>
            <a:r>
              <a:rPr lang="en-US" dirty="0" smtClean="0"/>
              <a:t>other people can access to your repo</a:t>
            </a:r>
          </a:p>
          <a:p>
            <a:r>
              <a:rPr lang="en-US" dirty="0" smtClean="0"/>
              <a:t>and collaboration is easier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D32CF-55EE-4235-A924-32BEBFBDB94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134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882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32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83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69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4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54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996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5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367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2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243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5EB8-B452-42A0-85A4-CBB910AFD864}" type="datetimeFigureOut">
              <a:rPr lang="fr-CA" smtClean="0"/>
              <a:t>2017-02-10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703E-7A08-42DF-A639-C8E64C7C224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430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12443" y="5983100"/>
            <a:ext cx="471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/>
              <a:t>IOF/</a:t>
            </a:r>
            <a:r>
              <a:rPr lang="fr-CA" sz="2400" b="1" dirty="0" err="1"/>
              <a:t>Biodiv</a:t>
            </a:r>
            <a:r>
              <a:rPr lang="fr-CA" sz="2400" b="1" dirty="0"/>
              <a:t> </a:t>
            </a:r>
            <a:r>
              <a:rPr lang="fr-CA" sz="2400" b="1" dirty="0" err="1"/>
              <a:t>Informatics</a:t>
            </a:r>
            <a:r>
              <a:rPr lang="fr-CA" sz="2400" b="1" dirty="0"/>
              <a:t> </a:t>
            </a:r>
            <a:r>
              <a:rPr lang="fr-CA" sz="2400" b="1" dirty="0" err="1"/>
              <a:t>Study</a:t>
            </a:r>
            <a:r>
              <a:rPr lang="fr-CA" sz="2400" b="1" dirty="0"/>
              <a:t> Group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09048" y="5299654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smtClean="0"/>
              <a:t>Hassen </a:t>
            </a:r>
            <a:r>
              <a:rPr lang="fr-CA" sz="2400" b="1" dirty="0" err="1" smtClean="0"/>
              <a:t>Allegue</a:t>
            </a:r>
            <a:endParaRPr lang="fr-CA" sz="2400" b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1" y="1158519"/>
            <a:ext cx="7968517" cy="31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106" y="1722595"/>
            <a:ext cx="7886700" cy="3609259"/>
          </a:xfrm>
        </p:spPr>
        <p:txBody>
          <a:bodyPr>
            <a:normAutofit/>
          </a:bodyPr>
          <a:lstStyle/>
          <a:p>
            <a:r>
              <a:rPr lang="en-US" sz="4400" dirty="0"/>
              <a:t>Create a </a:t>
            </a:r>
            <a:r>
              <a:rPr lang="en-US" sz="4400" b="1" u="sng" dirty="0" smtClean="0">
                <a:solidFill>
                  <a:srgbClr val="CC0000"/>
                </a:solidFill>
              </a:rPr>
              <a:t>GitHub account</a:t>
            </a:r>
          </a:p>
          <a:p>
            <a:pPr lvl="1"/>
            <a:r>
              <a:rPr lang="en-US" sz="4000" dirty="0" smtClean="0"/>
              <a:t>https</a:t>
            </a:r>
            <a:r>
              <a:rPr lang="en-US" sz="4000" dirty="0"/>
              <a:t>://</a:t>
            </a:r>
            <a:r>
              <a:rPr lang="en-US" sz="4000" dirty="0" smtClean="0"/>
              <a:t>github.com</a:t>
            </a:r>
          </a:p>
          <a:p>
            <a:endParaRPr lang="en-US" sz="4400" dirty="0"/>
          </a:p>
          <a:p>
            <a:r>
              <a:rPr lang="nb-NO" sz="4400" dirty="0"/>
              <a:t>Install </a:t>
            </a:r>
            <a:r>
              <a:rPr lang="nb-NO" sz="4400" b="1" u="sng" dirty="0" smtClean="0">
                <a:solidFill>
                  <a:srgbClr val="C00000"/>
                </a:solidFill>
              </a:rPr>
              <a:t>GitHub Desktop </a:t>
            </a:r>
          </a:p>
          <a:p>
            <a:pPr lvl="1"/>
            <a:r>
              <a:rPr lang="nb-NO" sz="4000" dirty="0" smtClean="0"/>
              <a:t>https</a:t>
            </a:r>
            <a:r>
              <a:rPr lang="nb-NO" sz="4000" dirty="0"/>
              <a:t>://</a:t>
            </a:r>
            <a:r>
              <a:rPr lang="nb-NO" sz="4000" dirty="0" smtClean="0"/>
              <a:t>desktop.github.com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11067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10" y="3198019"/>
            <a:ext cx="1108709" cy="461962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3605325" y="4133097"/>
            <a:ext cx="1933350" cy="2516119"/>
            <a:chOff x="3605325" y="3991428"/>
            <a:chExt cx="1933350" cy="2516119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533" y="5035219"/>
              <a:ext cx="971686" cy="1095528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3605325" y="6107437"/>
              <a:ext cx="1933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 smtClean="0"/>
                <a:t>Local Repository</a:t>
              </a:r>
              <a:endParaRPr lang="fr-CA" sz="2000" b="1" dirty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 flipV="1">
              <a:off x="4572000" y="3991428"/>
              <a:ext cx="0" cy="914400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768075" y="4133097"/>
            <a:ext cx="7607850" cy="2516119"/>
            <a:chOff x="768075" y="3991428"/>
            <a:chExt cx="7607850" cy="2516119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019" y="5035219"/>
              <a:ext cx="971686" cy="1095528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325" y="5087973"/>
              <a:ext cx="971686" cy="1095528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768075" y="6107437"/>
              <a:ext cx="1933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 smtClean="0"/>
                <a:t>Local Repository</a:t>
              </a:r>
              <a:endParaRPr lang="fr-CA" sz="2000" b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6442575" y="6107437"/>
              <a:ext cx="1933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dirty="0" smtClean="0"/>
                <a:t>Local Repository</a:t>
              </a:r>
              <a:endParaRPr lang="fr-CA" sz="2000" b="1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 flipV="1">
              <a:off x="1734750" y="3991428"/>
              <a:ext cx="2082507" cy="1026103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270355" y="4022506"/>
              <a:ext cx="2082507" cy="883322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264615" y="551545"/>
            <a:ext cx="3897257" cy="2734999"/>
            <a:chOff x="264615" y="551545"/>
            <a:chExt cx="3897257" cy="2734999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15" y="551545"/>
              <a:ext cx="3897257" cy="2051188"/>
            </a:xfrm>
            <a:prstGeom prst="rect">
              <a:avLst/>
            </a:prstGeom>
          </p:spPr>
        </p:pic>
        <p:cxnSp>
          <p:nvCxnSpPr>
            <p:cNvPr id="35" name="Connecteur droit avec flèche 34"/>
            <p:cNvCxnSpPr/>
            <p:nvPr/>
          </p:nvCxnSpPr>
          <p:spPr>
            <a:xfrm>
              <a:off x="2496457" y="2700618"/>
              <a:ext cx="1320800" cy="585926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6573193" y="206977"/>
            <a:ext cx="2210349" cy="2546559"/>
            <a:chOff x="6573193" y="206977"/>
            <a:chExt cx="2210349" cy="2546559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833" y="206977"/>
              <a:ext cx="952633" cy="1095528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6573193" y="1292592"/>
              <a:ext cx="22103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000" b="1" dirty="0" smtClean="0"/>
                <a:t>Remote (online!!!) </a:t>
              </a:r>
            </a:p>
            <a:p>
              <a:pPr algn="ctr"/>
              <a:r>
                <a:rPr lang="en-CA" sz="2000" b="1" dirty="0" smtClean="0"/>
                <a:t>Repository</a:t>
              </a:r>
              <a:endParaRPr lang="fr-CA" sz="2000" b="1" dirty="0"/>
            </a:p>
          </p:txBody>
        </p:sp>
        <p:cxnSp>
          <p:nvCxnSpPr>
            <p:cNvPr id="40" name="Connecteur droit avec flèche 39"/>
            <p:cNvCxnSpPr>
              <a:stCxn id="29" idx="0"/>
            </p:cNvCxnSpPr>
            <p:nvPr/>
          </p:nvCxnSpPr>
          <p:spPr>
            <a:xfrm flipH="1" flipV="1">
              <a:off x="7699538" y="2055219"/>
              <a:ext cx="7190" cy="698317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ZoneTexte 7"/>
          <p:cNvSpPr txBox="1"/>
          <p:nvPr/>
        </p:nvSpPr>
        <p:spPr>
          <a:xfrm>
            <a:off x="3316720" y="3641592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Version </a:t>
            </a:r>
            <a:r>
              <a:rPr lang="fr-CA" b="1" dirty="0"/>
              <a:t>control software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537579" y="22969"/>
            <a:ext cx="8635999" cy="4366160"/>
            <a:chOff x="537579" y="22969"/>
            <a:chExt cx="8635999" cy="4366160"/>
          </a:xfrm>
        </p:grpSpPr>
        <p:cxnSp>
          <p:nvCxnSpPr>
            <p:cNvPr id="32" name="Connecteur droit avec flèche 31"/>
            <p:cNvCxnSpPr/>
            <p:nvPr/>
          </p:nvCxnSpPr>
          <p:spPr>
            <a:xfrm flipV="1">
              <a:off x="5212299" y="3407604"/>
              <a:ext cx="987793" cy="25119"/>
            </a:xfrm>
            <a:prstGeom prst="straightConnector1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878" y="2753536"/>
              <a:ext cx="2933700" cy="1000125"/>
            </a:xfrm>
            <a:prstGeom prst="rect">
              <a:avLst/>
            </a:prstGeom>
          </p:spPr>
        </p:pic>
        <p:sp>
          <p:nvSpPr>
            <p:cNvPr id="37" name="Interdiction 36"/>
            <p:cNvSpPr/>
            <p:nvPr/>
          </p:nvSpPr>
          <p:spPr>
            <a:xfrm>
              <a:off x="537579" y="22969"/>
              <a:ext cx="3210864" cy="3210864"/>
            </a:xfrm>
            <a:prstGeom prst="noSmoking">
              <a:avLst>
                <a:gd name="adj" fmla="val 9026"/>
              </a:avLst>
            </a:prstGeom>
            <a:solidFill>
              <a:srgbClr val="FF0000">
                <a:alpha val="5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581189" y="3742798"/>
              <a:ext cx="236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b="1" dirty="0" smtClean="0"/>
                <a:t>Code </a:t>
              </a:r>
              <a:r>
                <a:rPr lang="fr-CA" b="1" dirty="0" err="1"/>
                <a:t>hosting</a:t>
              </a:r>
              <a:r>
                <a:rPr lang="fr-CA" b="1" dirty="0"/>
                <a:t> </a:t>
              </a:r>
              <a:r>
                <a:rPr lang="fr-CA" b="1" dirty="0" err="1" smtClean="0"/>
                <a:t>platform</a:t>
              </a:r>
              <a:r>
                <a:rPr lang="fr-CA" b="1" dirty="0" smtClean="0"/>
                <a:t> </a:t>
              </a:r>
            </a:p>
            <a:p>
              <a:pPr algn="ctr"/>
              <a:r>
                <a:rPr lang="fr-CA" b="1" dirty="0" smtClean="0"/>
                <a:t>(web site)</a:t>
              </a:r>
              <a:endParaRPr lang="fr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4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Tasks</a:t>
            </a:r>
            <a:endParaRPr lang="fr-CA" sz="7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Branch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and commit </a:t>
            </a:r>
            <a:r>
              <a:rPr lang="en-US" dirty="0" smtClean="0"/>
              <a:t>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Revert a commit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dirty="0"/>
              <a:t>your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698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Branching</a:t>
            </a:r>
            <a:endParaRPr lang="fr-CA" sz="72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r="4631"/>
          <a:stretch/>
        </p:blipFill>
        <p:spPr>
          <a:xfrm>
            <a:off x="12879" y="2546634"/>
            <a:ext cx="9105363" cy="258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7" y="546221"/>
            <a:ext cx="7679385" cy="57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98</Words>
  <Application>Microsoft Office PowerPoint</Application>
  <PresentationFormat>Affichage à l'écran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Tasks</vt:lpstr>
      <vt:lpstr>Branching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Haycen</dc:creator>
  <cp:lastModifiedBy>Haycen</cp:lastModifiedBy>
  <cp:revision>30</cp:revision>
  <dcterms:created xsi:type="dcterms:W3CDTF">2017-02-09T06:09:22Z</dcterms:created>
  <dcterms:modified xsi:type="dcterms:W3CDTF">2017-02-10T18:15:54Z</dcterms:modified>
</cp:coreProperties>
</file>