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 showGuides="1">
      <p:cViewPr>
        <p:scale>
          <a:sx n="50" d="100"/>
          <a:sy n="50" d="100"/>
        </p:scale>
        <p:origin x="1980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5B662-8B12-414F-89FE-E69BE599024F}" type="datetimeFigureOut">
              <a:rPr lang="fr-CA" smtClean="0"/>
              <a:t>2017-02-09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32CF-55EE-4235-A924-32BEBFBDB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93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Git:</a:t>
            </a:r>
            <a:r>
              <a:rPr lang="en-CA" baseline="0" dirty="0" smtClean="0"/>
              <a:t> </a:t>
            </a:r>
          </a:p>
          <a:p>
            <a:r>
              <a:rPr lang="en-CA" baseline="0" dirty="0" smtClean="0"/>
              <a:t>On command line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GitHub:</a:t>
            </a:r>
          </a:p>
          <a:p>
            <a:r>
              <a:rPr lang="en-US" dirty="0" smtClean="0"/>
              <a:t>upload </a:t>
            </a:r>
            <a:r>
              <a:rPr lang="en-US" dirty="0" err="1" smtClean="0"/>
              <a:t>git</a:t>
            </a:r>
            <a:r>
              <a:rPr lang="en-US" dirty="0" smtClean="0"/>
              <a:t> repo --&gt; access online</a:t>
            </a:r>
          </a:p>
          <a:p>
            <a:r>
              <a:rPr lang="en-US" dirty="0" smtClean="0"/>
              <a:t>have a user-interface rather the command line</a:t>
            </a:r>
          </a:p>
          <a:p>
            <a:r>
              <a:rPr lang="en-US" dirty="0" smtClean="0"/>
              <a:t>other people can access to your repo</a:t>
            </a:r>
          </a:p>
          <a:p>
            <a:r>
              <a:rPr lang="en-US" dirty="0" smtClean="0"/>
              <a:t>and collaboration is easier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32CF-55EE-4235-A924-32BEBFBDB942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134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882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32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835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69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4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54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996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36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21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243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5EB8-B452-42A0-85A4-CBB910AFD864}" type="datetimeFigureOut">
              <a:rPr lang="fr-CA" smtClean="0"/>
              <a:t>2017-02-08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30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055727"/>
            <a:ext cx="6115050" cy="50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10" y="3198019"/>
            <a:ext cx="1108709" cy="4619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33" y="5035219"/>
            <a:ext cx="971686" cy="109552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605325" y="6107437"/>
            <a:ext cx="1933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Local Repository</a:t>
            </a:r>
            <a:endParaRPr lang="fr-CA" sz="2000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572000" y="3991428"/>
            <a:ext cx="0" cy="9144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5" y="551545"/>
            <a:ext cx="3897257" cy="205118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19" y="5035219"/>
            <a:ext cx="971686" cy="109552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25" y="5087973"/>
            <a:ext cx="971686" cy="109552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768075" y="6107437"/>
            <a:ext cx="1933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Local Repository</a:t>
            </a:r>
            <a:endParaRPr lang="fr-CA" sz="20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442575" y="6107437"/>
            <a:ext cx="1933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Local Repository</a:t>
            </a:r>
            <a:endParaRPr lang="fr-CA" sz="2000" b="1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1734750" y="3991428"/>
            <a:ext cx="2082507" cy="102610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270355" y="4022506"/>
            <a:ext cx="2082507" cy="88332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8" y="2753536"/>
            <a:ext cx="2933700" cy="100012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33" y="206977"/>
            <a:ext cx="952633" cy="1095528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6573193" y="1292592"/>
            <a:ext cx="2210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b="1" dirty="0" smtClean="0"/>
              <a:t>Remote (online!!!) </a:t>
            </a:r>
          </a:p>
          <a:p>
            <a:pPr algn="ctr"/>
            <a:r>
              <a:rPr lang="en-CA" sz="2000" b="1" dirty="0" smtClean="0"/>
              <a:t>Repository</a:t>
            </a:r>
            <a:endParaRPr lang="fr-CA" sz="2000" b="1" dirty="0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5212299" y="3407604"/>
            <a:ext cx="987793" cy="25119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2496457" y="2700618"/>
            <a:ext cx="1320800" cy="58592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Interdiction 36"/>
          <p:cNvSpPr/>
          <p:nvPr/>
        </p:nvSpPr>
        <p:spPr>
          <a:xfrm>
            <a:off x="537579" y="22969"/>
            <a:ext cx="3210864" cy="3210864"/>
          </a:xfrm>
          <a:prstGeom prst="noSmoking">
            <a:avLst>
              <a:gd name="adj" fmla="val 9026"/>
            </a:avLst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H="1" flipV="1">
            <a:off x="7699537" y="2055218"/>
            <a:ext cx="30565" cy="76302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Tasks</a:t>
            </a:r>
            <a:endParaRPr lang="fr-CA" sz="7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Branch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and commit </a:t>
            </a:r>
            <a:r>
              <a:rPr lang="en-US" dirty="0" smtClean="0"/>
              <a:t>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Revert a commit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dirty="0"/>
              <a:t>your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698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Branching</a:t>
            </a:r>
            <a:endParaRPr lang="fr-CA" sz="7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r="4631"/>
          <a:stretch/>
        </p:blipFill>
        <p:spPr>
          <a:xfrm>
            <a:off x="12879" y="2546634"/>
            <a:ext cx="9105363" cy="25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7" y="546221"/>
            <a:ext cx="7679385" cy="57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69</Words>
  <Application>Microsoft Office PowerPoint</Application>
  <PresentationFormat>Affichage à l'écran (4:3)</PresentationFormat>
  <Paragraphs>24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Tasks</vt:lpstr>
      <vt:lpstr>Branching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Haycen</dc:creator>
  <cp:lastModifiedBy>Haycen</cp:lastModifiedBy>
  <cp:revision>21</cp:revision>
  <dcterms:created xsi:type="dcterms:W3CDTF">2017-02-09T06:09:22Z</dcterms:created>
  <dcterms:modified xsi:type="dcterms:W3CDTF">2017-02-09T18:10:52Z</dcterms:modified>
</cp:coreProperties>
</file>