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6"/>
  </p:handoutMasterIdLst>
  <p:sldIdLst>
    <p:sldId id="334" r:id="rId3"/>
    <p:sldId id="335" r:id="rId5"/>
    <p:sldId id="427" r:id="rId6"/>
    <p:sldId id="425" r:id="rId7"/>
    <p:sldId id="456" r:id="rId8"/>
    <p:sldId id="345" r:id="rId9"/>
    <p:sldId id="428" r:id="rId10"/>
    <p:sldId id="452" r:id="rId11"/>
    <p:sldId id="453" r:id="rId12"/>
    <p:sldId id="454" r:id="rId13"/>
    <p:sldId id="455" r:id="rId14"/>
    <p:sldId id="344"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2D46"/>
    <a:srgbClr val="1C2C44"/>
    <a:srgbClr val="404040"/>
    <a:srgbClr val="E71F02"/>
    <a:srgbClr val="C61127"/>
    <a:srgbClr val="13233B"/>
    <a:srgbClr val="D0243A"/>
    <a:srgbClr val="FFE899"/>
    <a:srgbClr val="E61F02"/>
    <a:srgbClr val="FFD9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67" autoAdjust="0"/>
    <p:restoredTop sz="86098" autoAdjust="0"/>
  </p:normalViewPr>
  <p:slideViewPr>
    <p:cSldViewPr snapToGrid="0">
      <p:cViewPr varScale="1">
        <p:scale>
          <a:sx n="99" d="100"/>
          <a:sy n="99" d="100"/>
        </p:scale>
        <p:origin x="654" y="72"/>
      </p:cViewPr>
      <p:guideLst>
        <p:guide orient="horz" pos="2126"/>
        <p:guide pos="3840"/>
      </p:guideLst>
    </p:cSldViewPr>
  </p:slideViewPr>
  <p:notesTextViewPr>
    <p:cViewPr>
      <p:scale>
        <a:sx n="1" d="1"/>
        <a:sy n="1" d="1"/>
      </p:scale>
      <p:origin x="0" y="0"/>
    </p:cViewPr>
  </p:notesText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4FF1B8-4857-A248-93C8-31FCEE7C1263}"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F0F420-9289-D444-ADE5-B0D974BA552A}"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1FE81B-35CB-4151-A4B4-589966BB5AB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FC134-E011-44C9-BD2B-F205F170FCF6}"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https://github.com/Algebrafly/java-review.git</a:t>
            </a: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http://c.biancheng.net/view/1327.html</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4000">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自由: 形状 32"/>
          <p:cNvSpPr/>
          <p:nvPr userDrawn="1"/>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5" name="自由: 形状 31"/>
          <p:cNvSpPr/>
          <p:nvPr userDrawn="1"/>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Tree>
  </p:cSld>
  <p:clrMapOvr>
    <a:masterClrMapping/>
  </p:clrMapOvr>
  <p:transition spd="slow" advClick="0" advTm="4000">
    <p:wip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advClick="0" advTm="4000">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2" name="自由: 形状 32"/>
          <p:cNvSpPr/>
          <p:nvPr userDrawn="1"/>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3" name="自由: 形状 31"/>
          <p:cNvSpPr/>
          <p:nvPr userDrawn="1"/>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Tree>
  </p:cSld>
  <p:clrMapOvr>
    <a:masterClrMapping/>
  </p:clrMapOvr>
  <p:transition spd="slow" advClick="0" advTm="4000">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自由: 形状 32"/>
          <p:cNvSpPr/>
          <p:nvPr userDrawn="1"/>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3" name="自由: 形状 31"/>
          <p:cNvSpPr/>
          <p:nvPr userDrawn="1"/>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Tree>
  </p:cSld>
  <p:clrMapOvr>
    <a:masterClrMapping/>
  </p:clrMapOvr>
  <p:transition spd="slow" advClick="0" advTm="4000">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自由: 形状 32"/>
          <p:cNvSpPr/>
          <p:nvPr userDrawn="1"/>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3" name="自由: 形状 31"/>
          <p:cNvSpPr/>
          <p:nvPr userDrawn="1"/>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Tree>
  </p:cSld>
  <p:clrMapOvr>
    <a:masterClrMapping/>
  </p:clrMapOvr>
  <p:transition spd="slow" advClick="0" advTm="4000">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自由: 形状 32"/>
          <p:cNvSpPr/>
          <p:nvPr userDrawn="1"/>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3" name="自由: 形状 31"/>
          <p:cNvSpPr/>
          <p:nvPr userDrawn="1"/>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Tree>
  </p:cSld>
  <p:clrMapOvr>
    <a:masterClrMapping/>
  </p:clrMapOvr>
  <p:transition spd="slow" advClick="0" advTm="4000">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自由: 形状 32"/>
          <p:cNvSpPr/>
          <p:nvPr userDrawn="1"/>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4" name="自由: 形状 31"/>
          <p:cNvSpPr/>
          <p:nvPr userDrawn="1"/>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Tree>
  </p:cSld>
  <p:clrMapOvr>
    <a:masterClrMapping/>
  </p:clrMapOvr>
  <p:transition spd="slow" advClick="0" advTm="4000">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5" name="文本占位符 7"/>
          <p:cNvSpPr>
            <a:spLocks noGrp="1"/>
          </p:cNvSpPr>
          <p:nvPr>
            <p:ph type="body" sz="quarter" idx="13" hasCustomPrompt="1"/>
          </p:nvPr>
        </p:nvSpPr>
        <p:spPr>
          <a:xfrm>
            <a:off x="811579" y="337344"/>
            <a:ext cx="7886700" cy="431800"/>
          </a:xfrm>
          <a:prstGeom prst="rect">
            <a:avLst/>
          </a:prstGeom>
        </p:spPr>
        <p:txBody>
          <a:bodyPr>
            <a:noAutofit/>
          </a:bodyPr>
          <a:lstStyle>
            <a:lvl1pPr marL="0" indent="0" algn="l">
              <a:buNone/>
              <a:defRPr sz="1800" b="0">
                <a:solidFill>
                  <a:schemeClr val="accent1"/>
                </a:solidFill>
                <a:latin typeface="微软雅黑" panose="020B0503020204020204" pitchFamily="34" charset="-122"/>
                <a:ea typeface="微软雅黑" panose="020B0503020204020204" pitchFamily="34" charset="-122"/>
              </a:defRPr>
            </a:lvl1pPr>
          </a:lstStyle>
          <a:p>
            <a:pPr lvl="0"/>
            <a:r>
              <a:rPr lang="zh-CN" altLang="en-US" dirty="0"/>
              <a:t>编辑母版文本样式</a:t>
            </a:r>
            <a:endParaRPr lang="zh-CN" altLang="en-US" dirty="0"/>
          </a:p>
        </p:txBody>
      </p:sp>
      <p:sp>
        <p:nvSpPr>
          <p:cNvPr id="6" name="文本占位符 7"/>
          <p:cNvSpPr>
            <a:spLocks noGrp="1"/>
          </p:cNvSpPr>
          <p:nvPr>
            <p:ph type="body" sz="quarter" idx="14" hasCustomPrompt="1"/>
          </p:nvPr>
        </p:nvSpPr>
        <p:spPr>
          <a:xfrm>
            <a:off x="811579" y="616744"/>
            <a:ext cx="7886700" cy="304800"/>
          </a:xfrm>
          <a:prstGeom prst="rect">
            <a:avLst/>
          </a:prstGeom>
        </p:spPr>
        <p:txBody>
          <a:bodyPr>
            <a:normAutofit/>
          </a:bodyPr>
          <a:lstStyle>
            <a:lvl1pPr marL="0" indent="0" algn="l">
              <a:buNone/>
              <a:defRPr sz="1100">
                <a:solidFill>
                  <a:schemeClr val="tx1">
                    <a:lumMod val="50000"/>
                    <a:lumOff val="50000"/>
                  </a:schemeClr>
                </a:solidFill>
                <a:latin typeface="华文细黑" panose="02010600040101010101" pitchFamily="2" charset="-122"/>
                <a:ea typeface="华文细黑" panose="02010600040101010101" pitchFamily="2" charset="-122"/>
              </a:defRPr>
            </a:lvl1pPr>
          </a:lstStyle>
          <a:p>
            <a:pPr lvl="0"/>
            <a:r>
              <a:rPr lang="zh-CN" altLang="en-US" dirty="0"/>
              <a:t>编辑母版文本样式</a:t>
            </a:r>
            <a:endParaRPr lang="zh-CN" altLang="en-US" dirty="0"/>
          </a:p>
        </p:txBody>
      </p:sp>
      <p:sp>
        <p:nvSpPr>
          <p:cNvPr id="20" name="文本框 19"/>
          <p:cNvSpPr txBox="1"/>
          <p:nvPr userDrawn="1"/>
        </p:nvSpPr>
        <p:spPr>
          <a:xfrm>
            <a:off x="11270629" y="428110"/>
            <a:ext cx="468000" cy="369332"/>
          </a:xfrm>
          <a:prstGeom prst="rect">
            <a:avLst/>
          </a:prstGeom>
          <a:noFill/>
        </p:spPr>
        <p:txBody>
          <a:bodyPr wrap="square" rtlCol="0" anchor="ctr">
            <a:spAutoFit/>
          </a:bodyPr>
          <a:lstStyle/>
          <a:p>
            <a:pPr algn="ctr"/>
            <a:fld id="{EFCBF77D-F46E-4259-B383-244069B4E4DB}" type="slidenum">
              <a:rPr lang="zh-CN" altLang="en-US" smtClean="0">
                <a:solidFill>
                  <a:schemeClr val="bg1">
                    <a:lumMod val="85000"/>
                  </a:schemeClr>
                </a:solidFill>
                <a:latin typeface="华文细黑" panose="02010600040101010101" pitchFamily="2" charset="-122"/>
                <a:ea typeface="华文细黑" panose="02010600040101010101" pitchFamily="2" charset="-122"/>
              </a:rPr>
            </a:fld>
            <a:endParaRPr lang="zh-CN" altLang="en-US" dirty="0">
              <a:solidFill>
                <a:schemeClr val="bg1">
                  <a:lumMod val="85000"/>
                </a:schemeClr>
              </a:solidFill>
              <a:latin typeface="华文细黑" panose="02010600040101010101" pitchFamily="2" charset="-122"/>
              <a:ea typeface="华文细黑" panose="02010600040101010101" pitchFamily="2" charset="-122"/>
            </a:endParaRPr>
          </a:p>
        </p:txBody>
      </p:sp>
      <p:sp>
        <p:nvSpPr>
          <p:cNvPr id="7" name="自由: 形状 32"/>
          <p:cNvSpPr/>
          <p:nvPr userDrawn="1"/>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8" name="自由: 形状 31"/>
          <p:cNvSpPr/>
          <p:nvPr userDrawn="1"/>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Tree>
  </p:cSld>
  <p:clrMapOvr>
    <a:masterClrMapping/>
  </p:clrMapOvr>
  <p:transition spd="slow" advClick="0" advTm="4000">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自由: 形状 32"/>
          <p:cNvSpPr/>
          <p:nvPr userDrawn="1"/>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6" name="自由: 形状 31"/>
          <p:cNvSpPr/>
          <p:nvPr userDrawn="1"/>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Tree>
  </p:cSld>
  <p:clrMapOvr>
    <a:masterClrMapping/>
  </p:clrMapOvr>
  <p:transition spd="slow" advClick="0" advTm="4000">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自由: 形状 32"/>
          <p:cNvSpPr/>
          <p:nvPr userDrawn="1"/>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pattFill prst="pct75">
            <a:fgClr>
              <a:srgbClr val="13233B"/>
            </a:fgClr>
            <a:bgClr>
              <a:srgbClr val="506081"/>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6" name="自由: 形状 31"/>
          <p:cNvSpPr/>
          <p:nvPr userDrawn="1"/>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Tree>
  </p:cSld>
  <p:clrMapOvr>
    <a:masterClrMapping/>
  </p:clrMapOvr>
  <p:transition spd="slow" advClick="0" advTm="4000">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4D9"/>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4000">
    <p:wipe/>
  </p:transition>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7" Type="http://schemas.openxmlformats.org/officeDocument/2006/relationships/notesSlide" Target="../notesSlides/notesSlide3.xml"/><Relationship Id="rId16" Type="http://schemas.openxmlformats.org/officeDocument/2006/relationships/slideLayout" Target="../slideLayouts/slideLayout2.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image" Target="../media/image9.png"/><Relationship Id="rId47" Type="http://schemas.openxmlformats.org/officeDocument/2006/relationships/notesSlide" Target="../notesSlides/notesSlide4.xml"/><Relationship Id="rId46" Type="http://schemas.openxmlformats.org/officeDocument/2006/relationships/slideLayout" Target="../slideLayouts/slideLayout2.xml"/><Relationship Id="rId45" Type="http://schemas.openxmlformats.org/officeDocument/2006/relationships/image" Target="../media/image12.png"/><Relationship Id="rId44" Type="http://schemas.openxmlformats.org/officeDocument/2006/relationships/tags" Target="../tags/tag55.xml"/><Relationship Id="rId43" Type="http://schemas.openxmlformats.org/officeDocument/2006/relationships/tags" Target="../tags/tag54.xml"/><Relationship Id="rId42" Type="http://schemas.openxmlformats.org/officeDocument/2006/relationships/tags" Target="../tags/tag53.xml"/><Relationship Id="rId41" Type="http://schemas.openxmlformats.org/officeDocument/2006/relationships/tags" Target="../tags/tag52.xml"/><Relationship Id="rId40" Type="http://schemas.openxmlformats.org/officeDocument/2006/relationships/tags" Target="../tags/tag51.xml"/><Relationship Id="rId4" Type="http://schemas.openxmlformats.org/officeDocument/2006/relationships/tags" Target="../tags/tag18.xml"/><Relationship Id="rId39" Type="http://schemas.openxmlformats.org/officeDocument/2006/relationships/tags" Target="../tags/tag50.xml"/><Relationship Id="rId38" Type="http://schemas.openxmlformats.org/officeDocument/2006/relationships/tags" Target="../tags/tag49.xml"/><Relationship Id="rId37" Type="http://schemas.openxmlformats.org/officeDocument/2006/relationships/tags" Target="../tags/tag48.xml"/><Relationship Id="rId36" Type="http://schemas.openxmlformats.org/officeDocument/2006/relationships/tags" Target="../tags/tag47.xml"/><Relationship Id="rId35" Type="http://schemas.openxmlformats.org/officeDocument/2006/relationships/tags" Target="../tags/tag46.xml"/><Relationship Id="rId34" Type="http://schemas.openxmlformats.org/officeDocument/2006/relationships/tags" Target="../tags/tag45.xml"/><Relationship Id="rId33" Type="http://schemas.openxmlformats.org/officeDocument/2006/relationships/tags" Target="../tags/tag44.xml"/><Relationship Id="rId32" Type="http://schemas.openxmlformats.org/officeDocument/2006/relationships/image" Target="../media/image11.png"/><Relationship Id="rId31" Type="http://schemas.openxmlformats.org/officeDocument/2006/relationships/tags" Target="../tags/tag43.xml"/><Relationship Id="rId30" Type="http://schemas.openxmlformats.org/officeDocument/2006/relationships/tags" Target="../tags/tag42.xml"/><Relationship Id="rId3" Type="http://schemas.openxmlformats.org/officeDocument/2006/relationships/tags" Target="../tags/tag17.xml"/><Relationship Id="rId29" Type="http://schemas.openxmlformats.org/officeDocument/2006/relationships/tags" Target="../tags/tag41.xml"/><Relationship Id="rId28" Type="http://schemas.openxmlformats.org/officeDocument/2006/relationships/tags" Target="../tags/tag40.xml"/><Relationship Id="rId27" Type="http://schemas.openxmlformats.org/officeDocument/2006/relationships/tags" Target="../tags/tag39.xml"/><Relationship Id="rId26" Type="http://schemas.openxmlformats.org/officeDocument/2006/relationships/tags" Target="../tags/tag38.xml"/><Relationship Id="rId25" Type="http://schemas.openxmlformats.org/officeDocument/2006/relationships/tags" Target="../tags/tag37.xml"/><Relationship Id="rId24" Type="http://schemas.openxmlformats.org/officeDocument/2006/relationships/tags" Target="../tags/tag36.xml"/><Relationship Id="rId23" Type="http://schemas.openxmlformats.org/officeDocument/2006/relationships/tags" Target="../tags/tag35.xml"/><Relationship Id="rId22" Type="http://schemas.openxmlformats.org/officeDocument/2006/relationships/tags" Target="../tags/tag34.xml"/><Relationship Id="rId21" Type="http://schemas.openxmlformats.org/officeDocument/2006/relationships/tags" Target="../tags/tag33.xml"/><Relationship Id="rId20" Type="http://schemas.openxmlformats.org/officeDocument/2006/relationships/image" Target="../media/image10.png"/><Relationship Id="rId2" Type="http://schemas.openxmlformats.org/officeDocument/2006/relationships/tags" Target="../tags/tag16.xml"/><Relationship Id="rId19" Type="http://schemas.openxmlformats.org/officeDocument/2006/relationships/tags" Target="../tags/tag32.xml"/><Relationship Id="rId18" Type="http://schemas.openxmlformats.org/officeDocument/2006/relationships/tags" Target="../tags/tag31.xml"/><Relationship Id="rId17" Type="http://schemas.openxmlformats.org/officeDocument/2006/relationships/tags" Target="../tags/tag30.xml"/><Relationship Id="rId16" Type="http://schemas.openxmlformats.org/officeDocument/2006/relationships/tags" Target="../tags/tag29.xml"/><Relationship Id="rId15" Type="http://schemas.openxmlformats.org/officeDocument/2006/relationships/tags" Target="../tags/tag28.xml"/><Relationship Id="rId14" Type="http://schemas.openxmlformats.org/officeDocument/2006/relationships/tags" Target="../tags/tag27.xml"/><Relationship Id="rId13" Type="http://schemas.openxmlformats.org/officeDocument/2006/relationships/tags" Target="../tags/tag26.xml"/><Relationship Id="rId12" Type="http://schemas.openxmlformats.org/officeDocument/2006/relationships/tags" Target="../tags/tag25.xml"/><Relationship Id="rId11" Type="http://schemas.openxmlformats.org/officeDocument/2006/relationships/tags" Target="../tags/tag24.xml"/><Relationship Id="rId10" Type="http://schemas.openxmlformats.org/officeDocument/2006/relationships/tags" Target="../tags/tag23.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tags" Target="../tags/tag56.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15" y="0"/>
            <a:ext cx="12197402" cy="6858000"/>
          </a:xfrm>
          <a:prstGeom prst="rect">
            <a:avLst/>
          </a:pr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3" name="自由: 形状 58"/>
          <p:cNvSpPr/>
          <p:nvPr/>
        </p:nvSpPr>
        <p:spPr bwMode="auto">
          <a:xfrm>
            <a:off x="0" y="5378624"/>
            <a:ext cx="12192000" cy="1495763"/>
          </a:xfrm>
          <a:custGeom>
            <a:avLst/>
            <a:gdLst>
              <a:gd name="connsiteX0" fmla="*/ 12192000 w 12192000"/>
              <a:gd name="connsiteY0" fmla="*/ 0 h 1495763"/>
              <a:gd name="connsiteX1" fmla="*/ 12192000 w 12192000"/>
              <a:gd name="connsiteY1" fmla="*/ 1377707 h 1495763"/>
              <a:gd name="connsiteX2" fmla="*/ 12192000 w 12192000"/>
              <a:gd name="connsiteY2" fmla="*/ 1495763 h 1495763"/>
              <a:gd name="connsiteX3" fmla="*/ 0 w 12192000"/>
              <a:gd name="connsiteY3" fmla="*/ 1495763 h 1495763"/>
              <a:gd name="connsiteX4" fmla="*/ 0 w 12192000"/>
              <a:gd name="connsiteY4" fmla="*/ 1418386 h 1495763"/>
              <a:gd name="connsiteX5" fmla="*/ 0 w 12192000"/>
              <a:gd name="connsiteY5" fmla="*/ 147020 h 1495763"/>
              <a:gd name="connsiteX6" fmla="*/ 5889320 w 12192000"/>
              <a:gd name="connsiteY6" fmla="*/ 1061100 h 1495763"/>
              <a:gd name="connsiteX7" fmla="*/ 12192000 w 12192000"/>
              <a:gd name="connsiteY7" fmla="*/ 0 h 1495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495763">
                <a:moveTo>
                  <a:pt x="12192000" y="0"/>
                </a:moveTo>
                <a:cubicBezTo>
                  <a:pt x="12192000" y="0"/>
                  <a:pt x="12192000" y="0"/>
                  <a:pt x="12192000" y="1377707"/>
                </a:cubicBezTo>
                <a:lnTo>
                  <a:pt x="12192000" y="1495763"/>
                </a:lnTo>
                <a:lnTo>
                  <a:pt x="0" y="1495763"/>
                </a:lnTo>
                <a:lnTo>
                  <a:pt x="0" y="1418386"/>
                </a:lnTo>
                <a:cubicBezTo>
                  <a:pt x="0" y="1078954"/>
                  <a:pt x="0" y="661190"/>
                  <a:pt x="0" y="147020"/>
                </a:cubicBezTo>
                <a:cubicBezTo>
                  <a:pt x="1794070" y="757472"/>
                  <a:pt x="3758597" y="1061100"/>
                  <a:pt x="5889320" y="1061100"/>
                </a:cubicBezTo>
                <a:cubicBezTo>
                  <a:pt x="8186240" y="1061100"/>
                  <a:pt x="10287133" y="706335"/>
                  <a:pt x="121920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4" name="Freeform 27"/>
          <p:cNvSpPr/>
          <p:nvPr/>
        </p:nvSpPr>
        <p:spPr bwMode="auto">
          <a:xfrm>
            <a:off x="0" y="4558254"/>
            <a:ext cx="12192000" cy="1780219"/>
          </a:xfrm>
          <a:custGeom>
            <a:avLst/>
            <a:gdLst/>
            <a:ahLst/>
            <a:cxnLst>
              <a:cxn ang="0">
                <a:pos x="2861" y="225"/>
              </a:cxn>
              <a:cxn ang="0">
                <a:pos x="2861" y="0"/>
              </a:cxn>
              <a:cxn ang="0">
                <a:pos x="1415" y="516"/>
              </a:cxn>
              <a:cxn ang="0">
                <a:pos x="0" y="25"/>
              </a:cxn>
              <a:cxn ang="0">
                <a:pos x="0" y="271"/>
              </a:cxn>
              <a:cxn ang="0">
                <a:pos x="1382" y="557"/>
              </a:cxn>
              <a:cxn ang="0">
                <a:pos x="2861" y="225"/>
              </a:cxn>
            </a:cxnLst>
            <a:rect l="0" t="0" r="r" b="b"/>
            <a:pathLst>
              <a:path w="2861" h="557">
                <a:moveTo>
                  <a:pt x="2861" y="225"/>
                </a:moveTo>
                <a:cubicBezTo>
                  <a:pt x="2861" y="0"/>
                  <a:pt x="2861" y="0"/>
                  <a:pt x="2861" y="0"/>
                </a:cubicBezTo>
                <a:cubicBezTo>
                  <a:pt x="2436" y="344"/>
                  <a:pt x="1954" y="516"/>
                  <a:pt x="1415" y="516"/>
                </a:cubicBezTo>
                <a:cubicBezTo>
                  <a:pt x="889" y="516"/>
                  <a:pt x="417" y="352"/>
                  <a:pt x="0" y="25"/>
                </a:cubicBezTo>
                <a:cubicBezTo>
                  <a:pt x="0" y="271"/>
                  <a:pt x="0" y="271"/>
                  <a:pt x="0" y="271"/>
                </a:cubicBezTo>
                <a:cubicBezTo>
                  <a:pt x="421" y="462"/>
                  <a:pt x="882" y="557"/>
                  <a:pt x="1382" y="557"/>
                </a:cubicBezTo>
                <a:cubicBezTo>
                  <a:pt x="1921" y="557"/>
                  <a:pt x="2414" y="446"/>
                  <a:pt x="2861" y="225"/>
                </a:cubicBez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5" name="Freeform 28"/>
          <p:cNvSpPr/>
          <p:nvPr/>
        </p:nvSpPr>
        <p:spPr bwMode="auto">
          <a:xfrm>
            <a:off x="0" y="5250170"/>
            <a:ext cx="12192000" cy="1188944"/>
          </a:xfrm>
          <a:custGeom>
            <a:avLst/>
            <a:gdLst/>
            <a:ahLst/>
            <a:cxnLst>
              <a:cxn ang="0">
                <a:pos x="2861" y="40"/>
              </a:cxn>
              <a:cxn ang="0">
                <a:pos x="2861" y="0"/>
              </a:cxn>
              <a:cxn ang="0">
                <a:pos x="1382" y="332"/>
              </a:cxn>
              <a:cxn ang="0">
                <a:pos x="0" y="46"/>
              </a:cxn>
              <a:cxn ang="0">
                <a:pos x="0" y="86"/>
              </a:cxn>
              <a:cxn ang="0">
                <a:pos x="1382" y="372"/>
              </a:cxn>
              <a:cxn ang="0">
                <a:pos x="2861" y="40"/>
              </a:cxn>
            </a:cxnLst>
            <a:rect l="0" t="0" r="r" b="b"/>
            <a:pathLst>
              <a:path w="2861" h="372">
                <a:moveTo>
                  <a:pt x="2861" y="40"/>
                </a:moveTo>
                <a:cubicBezTo>
                  <a:pt x="2861" y="0"/>
                  <a:pt x="2861" y="0"/>
                  <a:pt x="2861" y="0"/>
                </a:cubicBezTo>
                <a:cubicBezTo>
                  <a:pt x="2414" y="221"/>
                  <a:pt x="1921" y="332"/>
                  <a:pt x="1382" y="332"/>
                </a:cubicBezTo>
                <a:cubicBezTo>
                  <a:pt x="882" y="332"/>
                  <a:pt x="421" y="237"/>
                  <a:pt x="0" y="46"/>
                </a:cubicBezTo>
                <a:cubicBezTo>
                  <a:pt x="0" y="86"/>
                  <a:pt x="0" y="86"/>
                  <a:pt x="0" y="86"/>
                </a:cubicBezTo>
                <a:cubicBezTo>
                  <a:pt x="421" y="277"/>
                  <a:pt x="882" y="372"/>
                  <a:pt x="1382" y="372"/>
                </a:cubicBezTo>
                <a:cubicBezTo>
                  <a:pt x="1921" y="372"/>
                  <a:pt x="2414" y="261"/>
                  <a:pt x="2861" y="40"/>
                </a:cubicBezTo>
                <a:close/>
              </a:path>
            </a:pathLst>
          </a:custGeom>
          <a:pattFill prst="pct75">
            <a:fgClr>
              <a:srgbClr val="FBF4D9"/>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6" name="原创设计师QQ598969553               _2"/>
          <p:cNvSpPr/>
          <p:nvPr/>
        </p:nvSpPr>
        <p:spPr>
          <a:xfrm>
            <a:off x="1275762" y="2428650"/>
            <a:ext cx="9315791" cy="1014730"/>
          </a:xfrm>
          <a:prstGeom prst="rect">
            <a:avLst/>
          </a:prstGeom>
          <a:noFill/>
        </p:spPr>
        <p:txBody>
          <a:bodyPr wrap="square" rtlCol="0">
            <a:spAutoFit/>
          </a:bodyPr>
          <a:lstStyle/>
          <a:p>
            <a:pPr algn="ctr">
              <a:spcBef>
                <a:spcPct val="20000"/>
              </a:spcBef>
            </a:pPr>
            <a:r>
              <a:rPr lang="zh-CN" sz="6000" b="1" dirty="0" smtClean="0">
                <a:solidFill>
                  <a:schemeClr val="bg1"/>
                </a:solidFill>
                <a:latin typeface="+mj-ea"/>
              </a:rPr>
              <a:t>代码重构和设计模式</a:t>
            </a:r>
            <a:endParaRPr lang="zh-CN" sz="6000" b="1" dirty="0" smtClean="0">
              <a:solidFill>
                <a:schemeClr val="bg1"/>
              </a:solidFill>
              <a:latin typeface="+mj-ea"/>
            </a:endParaRPr>
          </a:p>
        </p:txBody>
      </p:sp>
      <p:sp>
        <p:nvSpPr>
          <p:cNvPr id="7" name="原创设计师QQ：598969553            _8"/>
          <p:cNvSpPr>
            <a:spLocks noChangeArrowheads="1"/>
          </p:cNvSpPr>
          <p:nvPr/>
        </p:nvSpPr>
        <p:spPr bwMode="auto">
          <a:xfrm>
            <a:off x="3471710" y="4220954"/>
            <a:ext cx="492389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000" cap="all" dirty="0" smtClean="0">
                <a:solidFill>
                  <a:schemeClr val="bg1"/>
                </a:solidFill>
                <a:cs typeface="Arial" panose="020B0604020202020204" pitchFamily="34" charset="0"/>
              </a:rPr>
              <a:t>讲解人：</a:t>
            </a:r>
            <a:r>
              <a:rPr lang="zh-CN" altLang="en-US" sz="2000" cap="all" dirty="0">
                <a:solidFill>
                  <a:schemeClr val="bg1"/>
                </a:solidFill>
                <a:cs typeface="Arial" panose="020B0604020202020204" pitchFamily="34" charset="0"/>
              </a:rPr>
              <a:t>李龙</a:t>
            </a:r>
            <a:r>
              <a:rPr lang="zh-CN" altLang="en-US" sz="2000" cap="all" dirty="0" smtClean="0">
                <a:solidFill>
                  <a:schemeClr val="bg1"/>
                </a:solidFill>
                <a:cs typeface="Arial" panose="020B0604020202020204" pitchFamily="34" charset="0"/>
              </a:rPr>
              <a:t>       时间：</a:t>
            </a:r>
            <a:r>
              <a:rPr lang="en-US" altLang="zh-CN" sz="2000" cap="all" dirty="0" smtClean="0">
                <a:solidFill>
                  <a:schemeClr val="bg1"/>
                </a:solidFill>
                <a:cs typeface="Arial" panose="020B0604020202020204" pitchFamily="34" charset="0"/>
              </a:rPr>
              <a:t>2020.06.29</a:t>
            </a:r>
            <a:endParaRPr lang="en-US" altLang="zh-CN" sz="2000" cap="all" dirty="0" smtClean="0">
              <a:solidFill>
                <a:schemeClr val="bg1"/>
              </a:solidFill>
              <a:cs typeface="Arial" panose="020B0604020202020204" pitchFamily="34" charset="0"/>
            </a:endParaRPr>
          </a:p>
        </p:txBody>
      </p:sp>
      <p:pic>
        <p:nvPicPr>
          <p:cNvPr id="9" name="图片 8"/>
          <p:cNvPicPr>
            <a:picLocks noChangeAspect="1"/>
          </p:cNvPicPr>
          <p:nvPr/>
        </p:nvPicPr>
        <p:blipFill>
          <a:blip r:embed="rId1" cstate="print">
            <a:grayscl/>
            <a:extLst>
              <a:ext uri="{28A0092B-C50C-407E-A947-70E740481C1C}">
                <a14:useLocalDpi xmlns:a14="http://schemas.microsoft.com/office/drawing/2010/main" val="0"/>
              </a:ext>
            </a:extLst>
          </a:blip>
          <a:stretch>
            <a:fillRect/>
          </a:stretch>
        </p:blipFill>
        <p:spPr>
          <a:xfrm>
            <a:off x="292707" y="286302"/>
            <a:ext cx="1957095" cy="670828"/>
          </a:xfrm>
          <a:prstGeom prst="rect">
            <a:avLst/>
          </a:prstGeom>
          <a:noFill/>
        </p:spPr>
      </p:pic>
    </p:spTree>
    <p:custDataLst>
      <p:tags r:id="rId2"/>
    </p:custDataLst>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 15"/>
          <p:cNvGrpSpPr/>
          <p:nvPr/>
        </p:nvGrpSpPr>
        <p:grpSpPr>
          <a:xfrm>
            <a:off x="2" y="6203007"/>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sp>
        <p:nvSpPr>
          <p:cNvPr id="21" name="自由: 形状 32"/>
          <p:cNvSpPr/>
          <p:nvPr/>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22" name="自由: 形状 31"/>
          <p:cNvSpPr/>
          <p:nvPr/>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
        <p:nvSpPr>
          <p:cNvPr id="2" name="文本框 1"/>
          <p:cNvSpPr txBox="1"/>
          <p:nvPr/>
        </p:nvSpPr>
        <p:spPr>
          <a:xfrm>
            <a:off x="1412240" y="1098550"/>
            <a:ext cx="3172460" cy="368300"/>
          </a:xfrm>
          <a:prstGeom prst="rect">
            <a:avLst/>
          </a:prstGeom>
          <a:noFill/>
        </p:spPr>
        <p:txBody>
          <a:bodyPr wrap="square" rtlCol="0">
            <a:spAutoFit/>
          </a:bodyPr>
          <a:p>
            <a:r>
              <a:rPr lang="zh-CN" altLang="en-US"/>
              <a:t>依赖倒置原则  </a:t>
            </a:r>
            <a:r>
              <a:rPr lang="en-US" altLang="zh-CN"/>
              <a:t>DI</a:t>
            </a:r>
            <a:r>
              <a:rPr lang="en-US" altLang="zh-CN"/>
              <a:t>P</a:t>
            </a:r>
            <a:endParaRPr lang="en-US" altLang="zh-CN"/>
          </a:p>
        </p:txBody>
      </p:sp>
      <p:pic>
        <p:nvPicPr>
          <p:cNvPr id="3" name="图片 2"/>
          <p:cNvPicPr>
            <a:picLocks noChangeAspect="1"/>
          </p:cNvPicPr>
          <p:nvPr/>
        </p:nvPicPr>
        <p:blipFill>
          <a:blip r:embed="rId1"/>
          <a:stretch>
            <a:fillRect/>
          </a:stretch>
        </p:blipFill>
        <p:spPr>
          <a:xfrm>
            <a:off x="755015" y="1041400"/>
            <a:ext cx="657225" cy="542925"/>
          </a:xfrm>
          <a:prstGeom prst="rect">
            <a:avLst/>
          </a:prstGeom>
        </p:spPr>
      </p:pic>
      <p:sp>
        <p:nvSpPr>
          <p:cNvPr id="4" name="文本框 3"/>
          <p:cNvSpPr txBox="1"/>
          <p:nvPr/>
        </p:nvSpPr>
        <p:spPr>
          <a:xfrm>
            <a:off x="788228" y="380341"/>
            <a:ext cx="2011680" cy="460375"/>
          </a:xfrm>
          <a:prstGeom prst="rect">
            <a:avLst/>
          </a:prstGeom>
          <a:noFill/>
        </p:spPr>
        <p:txBody>
          <a:bodyPr wrap="none" rtlCol="0">
            <a:spAutoFit/>
          </a:bodyPr>
          <a:p>
            <a:pPr algn="l"/>
            <a:r>
              <a:rPr kumimoji="1" lang="zh-CN" sz="2400" dirty="0">
                <a:solidFill>
                  <a:srgbClr val="1C2C44"/>
                </a:solidFill>
                <a:latin typeface="+mj-ea"/>
                <a:ea typeface="+mj-ea"/>
                <a:sym typeface="+mn-ea"/>
              </a:rPr>
              <a:t>设计模式原则</a:t>
            </a:r>
            <a:endParaRPr kumimoji="1" lang="zh-CN" sz="2400" dirty="0">
              <a:solidFill>
                <a:srgbClr val="1C2C44"/>
              </a:solidFill>
              <a:latin typeface="+mj-ea"/>
              <a:ea typeface="+mj-ea"/>
            </a:endParaRPr>
          </a:p>
        </p:txBody>
      </p:sp>
      <p:pic>
        <p:nvPicPr>
          <p:cNvPr id="5" name="图片 4"/>
          <p:cNvPicPr>
            <a:picLocks noChangeAspect="1"/>
          </p:cNvPicPr>
          <p:nvPr/>
        </p:nvPicPr>
        <p:blipFill>
          <a:blip r:embed="rId2"/>
          <a:stretch>
            <a:fillRect/>
          </a:stretch>
        </p:blipFill>
        <p:spPr>
          <a:xfrm>
            <a:off x="755015" y="1837055"/>
            <a:ext cx="5294630" cy="2503170"/>
          </a:xfrm>
          <a:prstGeom prst="rect">
            <a:avLst/>
          </a:prstGeom>
        </p:spPr>
      </p:pic>
      <p:sp>
        <p:nvSpPr>
          <p:cNvPr id="6" name="文本框 5"/>
          <p:cNvSpPr txBox="1"/>
          <p:nvPr/>
        </p:nvSpPr>
        <p:spPr>
          <a:xfrm>
            <a:off x="4887595" y="4578350"/>
            <a:ext cx="5904230" cy="1229995"/>
          </a:xfrm>
          <a:prstGeom prst="rect">
            <a:avLst/>
          </a:prstGeom>
          <a:noFill/>
        </p:spPr>
        <p:txBody>
          <a:bodyPr wrap="square" rtlCol="0">
            <a:spAutoFit/>
          </a:bodyPr>
          <a:p>
            <a:r>
              <a:rPr lang="zh-CN" altLang="en-US"/>
              <a:t>顾客购物程序</a:t>
            </a:r>
            <a:r>
              <a:rPr lang="en-US" altLang="zh-CN"/>
              <a:t>:</a:t>
            </a:r>
            <a:endParaRPr lang="en-US" altLang="zh-CN"/>
          </a:p>
          <a:p>
            <a:r>
              <a:rPr lang="en-US" altLang="zh-CN" sz="1400"/>
              <a:t>反映了 “顾客类”与“商店类”的关系。顾客类通过该方法购物以下代码定义了顾客类通过韶关网店 ShaoguanShop 购物,但是，这种设计存在缺点，如果该顾客想从另外一家商店（如婺源网店 WuyuanShop）购物</a:t>
            </a:r>
            <a:r>
              <a:rPr lang="zh-CN" altLang="en-US" sz="1400"/>
              <a:t>。</a:t>
            </a:r>
            <a:r>
              <a:rPr lang="en-US" altLang="zh-CN" sz="1400"/>
              <a:t>顾客每更换一家商店，都要修改一次代码，这明显违背了开闭原则。</a:t>
            </a:r>
            <a:endParaRPr lang="en-US" altLang="zh-CN" sz="1400"/>
          </a:p>
        </p:txBody>
      </p:sp>
      <p:sp>
        <p:nvSpPr>
          <p:cNvPr id="7" name="文本框 6"/>
          <p:cNvSpPr txBox="1"/>
          <p:nvPr/>
        </p:nvSpPr>
        <p:spPr>
          <a:xfrm>
            <a:off x="6814185" y="1951990"/>
            <a:ext cx="3919855" cy="1198880"/>
          </a:xfrm>
          <a:prstGeom prst="rect">
            <a:avLst/>
          </a:prstGeom>
          <a:noFill/>
        </p:spPr>
        <p:txBody>
          <a:bodyPr wrap="square" rtlCol="0">
            <a:spAutoFit/>
          </a:bodyPr>
          <a:p>
            <a:r>
              <a:rPr lang="zh-CN" altLang="en-US"/>
              <a:t>依赖倒置原则是实现开闭原则的重要途径之一，它降低了客户与实现模块之间的耦合。目的是通过要面向接口的编程来降低类间的耦合性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 15"/>
          <p:cNvGrpSpPr/>
          <p:nvPr/>
        </p:nvGrpSpPr>
        <p:grpSpPr>
          <a:xfrm>
            <a:off x="2" y="6203007"/>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sp>
        <p:nvSpPr>
          <p:cNvPr id="21" name="自由: 形状 32"/>
          <p:cNvSpPr/>
          <p:nvPr/>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22" name="自由: 形状 31"/>
          <p:cNvSpPr/>
          <p:nvPr/>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
        <p:nvSpPr>
          <p:cNvPr id="2" name="文本框 1"/>
          <p:cNvSpPr txBox="1"/>
          <p:nvPr/>
        </p:nvSpPr>
        <p:spPr>
          <a:xfrm>
            <a:off x="1412240" y="1098550"/>
            <a:ext cx="3172460" cy="368300"/>
          </a:xfrm>
          <a:prstGeom prst="rect">
            <a:avLst/>
          </a:prstGeom>
          <a:noFill/>
        </p:spPr>
        <p:txBody>
          <a:bodyPr wrap="square" rtlCol="0">
            <a:spAutoFit/>
          </a:bodyPr>
          <a:p>
            <a:r>
              <a:rPr lang="zh-CN" altLang="en-US"/>
              <a:t>接口隔离原则  </a:t>
            </a:r>
            <a:r>
              <a:rPr lang="en-US" altLang="zh-CN"/>
              <a:t>IS</a:t>
            </a:r>
            <a:r>
              <a:rPr lang="en-US" altLang="zh-CN"/>
              <a:t>P</a:t>
            </a:r>
            <a:endParaRPr lang="en-US" altLang="zh-CN"/>
          </a:p>
        </p:txBody>
      </p:sp>
      <p:pic>
        <p:nvPicPr>
          <p:cNvPr id="3" name="图片 2"/>
          <p:cNvPicPr>
            <a:picLocks noChangeAspect="1"/>
          </p:cNvPicPr>
          <p:nvPr/>
        </p:nvPicPr>
        <p:blipFill>
          <a:blip r:embed="rId1"/>
          <a:stretch>
            <a:fillRect/>
          </a:stretch>
        </p:blipFill>
        <p:spPr>
          <a:xfrm>
            <a:off x="755015" y="1041400"/>
            <a:ext cx="657225" cy="542925"/>
          </a:xfrm>
          <a:prstGeom prst="rect">
            <a:avLst/>
          </a:prstGeom>
        </p:spPr>
      </p:pic>
      <p:sp>
        <p:nvSpPr>
          <p:cNvPr id="4" name="文本框 3"/>
          <p:cNvSpPr txBox="1"/>
          <p:nvPr/>
        </p:nvSpPr>
        <p:spPr>
          <a:xfrm>
            <a:off x="788228" y="380341"/>
            <a:ext cx="2011680" cy="460375"/>
          </a:xfrm>
          <a:prstGeom prst="rect">
            <a:avLst/>
          </a:prstGeom>
          <a:noFill/>
        </p:spPr>
        <p:txBody>
          <a:bodyPr wrap="none" rtlCol="0">
            <a:spAutoFit/>
          </a:bodyPr>
          <a:p>
            <a:pPr algn="l"/>
            <a:r>
              <a:rPr kumimoji="1" lang="zh-CN" sz="2400" dirty="0">
                <a:solidFill>
                  <a:srgbClr val="1C2C44"/>
                </a:solidFill>
                <a:latin typeface="+mj-ea"/>
                <a:ea typeface="+mj-ea"/>
                <a:sym typeface="+mn-ea"/>
              </a:rPr>
              <a:t>设计模式原则</a:t>
            </a:r>
            <a:endParaRPr kumimoji="1" lang="zh-CN" sz="2400" dirty="0">
              <a:solidFill>
                <a:srgbClr val="1C2C44"/>
              </a:solidFill>
              <a:latin typeface="+mj-ea"/>
              <a:ea typeface="+mj-ea"/>
            </a:endParaRPr>
          </a:p>
        </p:txBody>
      </p:sp>
      <p:pic>
        <p:nvPicPr>
          <p:cNvPr id="5" name="图片 4"/>
          <p:cNvPicPr>
            <a:picLocks noChangeAspect="1"/>
          </p:cNvPicPr>
          <p:nvPr/>
        </p:nvPicPr>
        <p:blipFill>
          <a:blip r:embed="rId2"/>
          <a:stretch>
            <a:fillRect/>
          </a:stretch>
        </p:blipFill>
        <p:spPr>
          <a:xfrm>
            <a:off x="659765" y="1835150"/>
            <a:ext cx="3985260" cy="3733165"/>
          </a:xfrm>
          <a:prstGeom prst="rect">
            <a:avLst/>
          </a:prstGeom>
        </p:spPr>
      </p:pic>
      <p:sp>
        <p:nvSpPr>
          <p:cNvPr id="6" name="文本框 5"/>
          <p:cNvSpPr txBox="1"/>
          <p:nvPr/>
        </p:nvSpPr>
        <p:spPr>
          <a:xfrm>
            <a:off x="4925695" y="4712335"/>
            <a:ext cx="6556375" cy="953135"/>
          </a:xfrm>
          <a:prstGeom prst="rect">
            <a:avLst/>
          </a:prstGeom>
          <a:noFill/>
        </p:spPr>
        <p:txBody>
          <a:bodyPr wrap="square" rtlCol="0">
            <a:spAutoFit/>
          </a:bodyPr>
          <a:p>
            <a:r>
              <a:rPr lang="zh-CN" altLang="en-US" sz="1400"/>
              <a:t>学生成绩管理程序一般包含插入成绩、删除成绩、修改成绩、计算总分、计算均分、打印成绩信息、査询成绩信息等功能，如果将这些功能全部放到一个接口中显然不太合理，正确的做法是将它们分别放在输入模块、统计模块和打印模块等 3 个模块中</a:t>
            </a:r>
            <a:endParaRPr lang="zh-CN" altLang="en-US" sz="1400"/>
          </a:p>
        </p:txBody>
      </p:sp>
      <p:sp>
        <p:nvSpPr>
          <p:cNvPr id="7" name="文本框 6"/>
          <p:cNvSpPr txBox="1"/>
          <p:nvPr/>
        </p:nvSpPr>
        <p:spPr>
          <a:xfrm>
            <a:off x="6517005" y="1798955"/>
            <a:ext cx="4351655" cy="922020"/>
          </a:xfrm>
          <a:prstGeom prst="rect">
            <a:avLst/>
          </a:prstGeom>
          <a:noFill/>
        </p:spPr>
        <p:txBody>
          <a:bodyPr wrap="square" rtlCol="0">
            <a:spAutoFit/>
          </a:bodyPr>
          <a:p>
            <a:r>
              <a:rPr lang="zh-CN" altLang="en-US"/>
              <a:t>要求程序员尽量将臃肿庞大的接口拆分成更小的和更具体的接口，让接口中只包含客户感兴趣的方法</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7402" cy="6858000"/>
          </a:xfrm>
          <a:prstGeom prst="rect">
            <a:avLst/>
          </a:pr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3" name="自由: 形状 58"/>
          <p:cNvSpPr/>
          <p:nvPr/>
        </p:nvSpPr>
        <p:spPr bwMode="auto">
          <a:xfrm>
            <a:off x="0" y="5378624"/>
            <a:ext cx="12192000" cy="1495763"/>
          </a:xfrm>
          <a:custGeom>
            <a:avLst/>
            <a:gdLst>
              <a:gd name="connsiteX0" fmla="*/ 12192000 w 12192000"/>
              <a:gd name="connsiteY0" fmla="*/ 0 h 1495763"/>
              <a:gd name="connsiteX1" fmla="*/ 12192000 w 12192000"/>
              <a:gd name="connsiteY1" fmla="*/ 1377707 h 1495763"/>
              <a:gd name="connsiteX2" fmla="*/ 12192000 w 12192000"/>
              <a:gd name="connsiteY2" fmla="*/ 1495763 h 1495763"/>
              <a:gd name="connsiteX3" fmla="*/ 0 w 12192000"/>
              <a:gd name="connsiteY3" fmla="*/ 1495763 h 1495763"/>
              <a:gd name="connsiteX4" fmla="*/ 0 w 12192000"/>
              <a:gd name="connsiteY4" fmla="*/ 1418386 h 1495763"/>
              <a:gd name="connsiteX5" fmla="*/ 0 w 12192000"/>
              <a:gd name="connsiteY5" fmla="*/ 147020 h 1495763"/>
              <a:gd name="connsiteX6" fmla="*/ 5889320 w 12192000"/>
              <a:gd name="connsiteY6" fmla="*/ 1061100 h 1495763"/>
              <a:gd name="connsiteX7" fmla="*/ 12192000 w 12192000"/>
              <a:gd name="connsiteY7" fmla="*/ 0 h 1495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495763">
                <a:moveTo>
                  <a:pt x="12192000" y="0"/>
                </a:moveTo>
                <a:cubicBezTo>
                  <a:pt x="12192000" y="0"/>
                  <a:pt x="12192000" y="0"/>
                  <a:pt x="12192000" y="1377707"/>
                </a:cubicBezTo>
                <a:lnTo>
                  <a:pt x="12192000" y="1495763"/>
                </a:lnTo>
                <a:lnTo>
                  <a:pt x="0" y="1495763"/>
                </a:lnTo>
                <a:lnTo>
                  <a:pt x="0" y="1418386"/>
                </a:lnTo>
                <a:cubicBezTo>
                  <a:pt x="0" y="1078954"/>
                  <a:pt x="0" y="661190"/>
                  <a:pt x="0" y="147020"/>
                </a:cubicBezTo>
                <a:cubicBezTo>
                  <a:pt x="1794070" y="757472"/>
                  <a:pt x="3758597" y="1061100"/>
                  <a:pt x="5889320" y="1061100"/>
                </a:cubicBezTo>
                <a:cubicBezTo>
                  <a:pt x="8186240" y="1061100"/>
                  <a:pt x="10287133" y="706335"/>
                  <a:pt x="121920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4" name="Freeform 27"/>
          <p:cNvSpPr/>
          <p:nvPr/>
        </p:nvSpPr>
        <p:spPr bwMode="auto">
          <a:xfrm>
            <a:off x="0" y="4558254"/>
            <a:ext cx="12192000" cy="1780219"/>
          </a:xfrm>
          <a:custGeom>
            <a:avLst/>
            <a:gdLst/>
            <a:ahLst/>
            <a:cxnLst>
              <a:cxn ang="0">
                <a:pos x="2861" y="225"/>
              </a:cxn>
              <a:cxn ang="0">
                <a:pos x="2861" y="0"/>
              </a:cxn>
              <a:cxn ang="0">
                <a:pos x="1415" y="516"/>
              </a:cxn>
              <a:cxn ang="0">
                <a:pos x="0" y="25"/>
              </a:cxn>
              <a:cxn ang="0">
                <a:pos x="0" y="271"/>
              </a:cxn>
              <a:cxn ang="0">
                <a:pos x="1382" y="557"/>
              </a:cxn>
              <a:cxn ang="0">
                <a:pos x="2861" y="225"/>
              </a:cxn>
            </a:cxnLst>
            <a:rect l="0" t="0" r="r" b="b"/>
            <a:pathLst>
              <a:path w="2861" h="557">
                <a:moveTo>
                  <a:pt x="2861" y="225"/>
                </a:moveTo>
                <a:cubicBezTo>
                  <a:pt x="2861" y="0"/>
                  <a:pt x="2861" y="0"/>
                  <a:pt x="2861" y="0"/>
                </a:cubicBezTo>
                <a:cubicBezTo>
                  <a:pt x="2436" y="344"/>
                  <a:pt x="1954" y="516"/>
                  <a:pt x="1415" y="516"/>
                </a:cubicBezTo>
                <a:cubicBezTo>
                  <a:pt x="889" y="516"/>
                  <a:pt x="417" y="352"/>
                  <a:pt x="0" y="25"/>
                </a:cubicBezTo>
                <a:cubicBezTo>
                  <a:pt x="0" y="271"/>
                  <a:pt x="0" y="271"/>
                  <a:pt x="0" y="271"/>
                </a:cubicBezTo>
                <a:cubicBezTo>
                  <a:pt x="421" y="462"/>
                  <a:pt x="882" y="557"/>
                  <a:pt x="1382" y="557"/>
                </a:cubicBezTo>
                <a:cubicBezTo>
                  <a:pt x="1921" y="557"/>
                  <a:pt x="2414" y="446"/>
                  <a:pt x="2861" y="225"/>
                </a:cubicBez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5" name="Freeform 28"/>
          <p:cNvSpPr/>
          <p:nvPr/>
        </p:nvSpPr>
        <p:spPr bwMode="auto">
          <a:xfrm>
            <a:off x="0" y="5250170"/>
            <a:ext cx="12192000" cy="1188944"/>
          </a:xfrm>
          <a:custGeom>
            <a:avLst/>
            <a:gdLst/>
            <a:ahLst/>
            <a:cxnLst>
              <a:cxn ang="0">
                <a:pos x="2861" y="40"/>
              </a:cxn>
              <a:cxn ang="0">
                <a:pos x="2861" y="0"/>
              </a:cxn>
              <a:cxn ang="0">
                <a:pos x="1382" y="332"/>
              </a:cxn>
              <a:cxn ang="0">
                <a:pos x="0" y="46"/>
              </a:cxn>
              <a:cxn ang="0">
                <a:pos x="0" y="86"/>
              </a:cxn>
              <a:cxn ang="0">
                <a:pos x="1382" y="372"/>
              </a:cxn>
              <a:cxn ang="0">
                <a:pos x="2861" y="40"/>
              </a:cxn>
            </a:cxnLst>
            <a:rect l="0" t="0" r="r" b="b"/>
            <a:pathLst>
              <a:path w="2861" h="372">
                <a:moveTo>
                  <a:pt x="2861" y="40"/>
                </a:moveTo>
                <a:cubicBezTo>
                  <a:pt x="2861" y="0"/>
                  <a:pt x="2861" y="0"/>
                  <a:pt x="2861" y="0"/>
                </a:cubicBezTo>
                <a:cubicBezTo>
                  <a:pt x="2414" y="221"/>
                  <a:pt x="1921" y="332"/>
                  <a:pt x="1382" y="332"/>
                </a:cubicBezTo>
                <a:cubicBezTo>
                  <a:pt x="882" y="332"/>
                  <a:pt x="421" y="237"/>
                  <a:pt x="0" y="46"/>
                </a:cubicBezTo>
                <a:cubicBezTo>
                  <a:pt x="0" y="86"/>
                  <a:pt x="0" y="86"/>
                  <a:pt x="0" y="86"/>
                </a:cubicBezTo>
                <a:cubicBezTo>
                  <a:pt x="421" y="277"/>
                  <a:pt x="882" y="372"/>
                  <a:pt x="1382" y="372"/>
                </a:cubicBezTo>
                <a:cubicBezTo>
                  <a:pt x="1921" y="372"/>
                  <a:pt x="2414" y="261"/>
                  <a:pt x="2861" y="40"/>
                </a:cubicBezTo>
                <a:close/>
              </a:path>
            </a:pathLst>
          </a:custGeom>
          <a:pattFill prst="pct75">
            <a:fgClr>
              <a:srgbClr val="FBF4D9"/>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6" name="原创设计师QQ598969553               _2"/>
          <p:cNvSpPr/>
          <p:nvPr/>
        </p:nvSpPr>
        <p:spPr>
          <a:xfrm>
            <a:off x="2276941" y="2428650"/>
            <a:ext cx="7313436" cy="1015663"/>
          </a:xfrm>
          <a:prstGeom prst="rect">
            <a:avLst/>
          </a:prstGeom>
          <a:noFill/>
        </p:spPr>
        <p:txBody>
          <a:bodyPr wrap="square" rtlCol="0">
            <a:spAutoFit/>
          </a:bodyPr>
          <a:lstStyle/>
          <a:p>
            <a:pPr algn="ctr">
              <a:spcBef>
                <a:spcPct val="20000"/>
              </a:spcBef>
            </a:pPr>
            <a:r>
              <a:rPr lang="zh-CN" altLang="en-US" sz="6000" b="1" dirty="0" smtClean="0">
                <a:solidFill>
                  <a:schemeClr val="bg1"/>
                </a:solidFill>
                <a:latin typeface="+mj-ea"/>
              </a:rPr>
              <a:t>感谢大家的观看</a:t>
            </a:r>
            <a:endParaRPr lang="zh-CN" altLang="en-US" sz="6000" b="1" dirty="0">
              <a:solidFill>
                <a:schemeClr val="bg1"/>
              </a:solidFill>
              <a:latin typeface="+mj-ea"/>
            </a:endParaRPr>
          </a:p>
        </p:txBody>
      </p:sp>
      <p:sp>
        <p:nvSpPr>
          <p:cNvPr id="7" name="原创设计师QQ：598969553            _8"/>
          <p:cNvSpPr>
            <a:spLocks noChangeArrowheads="1"/>
          </p:cNvSpPr>
          <p:nvPr/>
        </p:nvSpPr>
        <p:spPr bwMode="auto">
          <a:xfrm>
            <a:off x="3471710" y="3735083"/>
            <a:ext cx="49238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1800" cap="all" dirty="0" smtClean="0">
                <a:solidFill>
                  <a:schemeClr val="bg1"/>
                </a:solidFill>
                <a:cs typeface="Arial" panose="020B0604020202020204" pitchFamily="34" charset="0"/>
              </a:rPr>
              <a:t>欢迎提出宝贵意见</a:t>
            </a:r>
            <a:endParaRPr lang="zh-CN" altLang="en-US" sz="1800" cap="all" dirty="0">
              <a:solidFill>
                <a:schemeClr val="bg1"/>
              </a:solidFill>
              <a:cs typeface="Arial" panose="020B0604020202020204" pitchFamily="34" charset="0"/>
            </a:endParaRPr>
          </a:p>
        </p:txBody>
      </p:sp>
      <p:sp>
        <p:nvSpPr>
          <p:cNvPr id="8" name="文本框 7"/>
          <p:cNvSpPr txBox="1"/>
          <p:nvPr/>
        </p:nvSpPr>
        <p:spPr>
          <a:xfrm>
            <a:off x="1756669" y="1904860"/>
            <a:ext cx="8353981" cy="583565"/>
          </a:xfrm>
          <a:prstGeom prst="rect">
            <a:avLst/>
          </a:prstGeom>
          <a:noFill/>
        </p:spPr>
        <p:txBody>
          <a:bodyPr wrap="square" rtlCol="0">
            <a:spAutoFit/>
          </a:bodyPr>
          <a:lstStyle/>
          <a:p>
            <a:pPr algn="ctr"/>
            <a:r>
              <a:rPr lang="en-US" altLang="zh-CN" sz="3200" dirty="0" smtClean="0">
                <a:solidFill>
                  <a:schemeClr val="bg1"/>
                </a:solidFill>
                <a:latin typeface="+mj-ea"/>
              </a:rPr>
              <a:t>2020</a:t>
            </a:r>
            <a:r>
              <a:rPr lang="zh-CN" altLang="en-US" sz="3200" dirty="0" smtClean="0">
                <a:solidFill>
                  <a:schemeClr val="bg1"/>
                </a:solidFill>
                <a:latin typeface="+mj-ea"/>
              </a:rPr>
              <a:t>年</a:t>
            </a:r>
            <a:r>
              <a:rPr lang="zh-CN" altLang="en-US" sz="3200" dirty="0">
                <a:solidFill>
                  <a:schemeClr val="bg1"/>
                </a:solidFill>
                <a:latin typeface="+mj-ea"/>
              </a:rPr>
              <a:t>青岛中瑞</a:t>
            </a:r>
            <a:endParaRPr lang="zh-CN" altLang="en-US" sz="3200" dirty="0">
              <a:solidFill>
                <a:schemeClr val="bg1"/>
              </a:solidFill>
              <a:latin typeface="+mj-ea"/>
            </a:endParaRPr>
          </a:p>
        </p:txBody>
      </p:sp>
      <p:pic>
        <p:nvPicPr>
          <p:cNvPr id="9" name="图片 8"/>
          <p:cNvPicPr>
            <a:picLocks noChangeAspect="1"/>
          </p:cNvPicPr>
          <p:nvPr/>
        </p:nvPicPr>
        <p:blipFill>
          <a:blip r:embed="rId1" cstate="print">
            <a:grayscl/>
            <a:extLst>
              <a:ext uri="{28A0092B-C50C-407E-A947-70E740481C1C}">
                <a14:useLocalDpi xmlns:a14="http://schemas.microsoft.com/office/drawing/2010/main" val="0"/>
              </a:ext>
            </a:extLst>
          </a:blip>
          <a:stretch>
            <a:fillRect/>
          </a:stretch>
        </p:blipFill>
        <p:spPr>
          <a:xfrm>
            <a:off x="292707" y="286302"/>
            <a:ext cx="1957095" cy="670828"/>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自由: 形状 58"/>
          <p:cNvSpPr/>
          <p:nvPr/>
        </p:nvSpPr>
        <p:spPr bwMode="auto">
          <a:xfrm>
            <a:off x="0" y="5378624"/>
            <a:ext cx="12192000" cy="1495763"/>
          </a:xfrm>
          <a:custGeom>
            <a:avLst/>
            <a:gdLst>
              <a:gd name="connsiteX0" fmla="*/ 12192000 w 12192000"/>
              <a:gd name="connsiteY0" fmla="*/ 0 h 1495763"/>
              <a:gd name="connsiteX1" fmla="*/ 12192000 w 12192000"/>
              <a:gd name="connsiteY1" fmla="*/ 1377707 h 1495763"/>
              <a:gd name="connsiteX2" fmla="*/ 12192000 w 12192000"/>
              <a:gd name="connsiteY2" fmla="*/ 1495763 h 1495763"/>
              <a:gd name="connsiteX3" fmla="*/ 0 w 12192000"/>
              <a:gd name="connsiteY3" fmla="*/ 1495763 h 1495763"/>
              <a:gd name="connsiteX4" fmla="*/ 0 w 12192000"/>
              <a:gd name="connsiteY4" fmla="*/ 1418386 h 1495763"/>
              <a:gd name="connsiteX5" fmla="*/ 0 w 12192000"/>
              <a:gd name="connsiteY5" fmla="*/ 147020 h 1495763"/>
              <a:gd name="connsiteX6" fmla="*/ 5889320 w 12192000"/>
              <a:gd name="connsiteY6" fmla="*/ 1061100 h 1495763"/>
              <a:gd name="connsiteX7" fmla="*/ 12192000 w 12192000"/>
              <a:gd name="connsiteY7" fmla="*/ 0 h 1495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495763">
                <a:moveTo>
                  <a:pt x="12192000" y="0"/>
                </a:moveTo>
                <a:cubicBezTo>
                  <a:pt x="12192000" y="0"/>
                  <a:pt x="12192000" y="0"/>
                  <a:pt x="12192000" y="1377707"/>
                </a:cubicBezTo>
                <a:lnTo>
                  <a:pt x="12192000" y="1495763"/>
                </a:lnTo>
                <a:lnTo>
                  <a:pt x="0" y="1495763"/>
                </a:lnTo>
                <a:lnTo>
                  <a:pt x="0" y="1418386"/>
                </a:lnTo>
                <a:cubicBezTo>
                  <a:pt x="0" y="1078954"/>
                  <a:pt x="0" y="661190"/>
                  <a:pt x="0" y="147020"/>
                </a:cubicBezTo>
                <a:cubicBezTo>
                  <a:pt x="1794070" y="757472"/>
                  <a:pt x="3758597" y="1061100"/>
                  <a:pt x="5889320" y="1061100"/>
                </a:cubicBezTo>
                <a:cubicBezTo>
                  <a:pt x="8186240" y="1061100"/>
                  <a:pt x="10287133" y="706335"/>
                  <a:pt x="12192000" y="0"/>
                </a:cubicBezTo>
                <a:close/>
              </a:path>
            </a:pathLst>
          </a:cu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1C2C44"/>
              </a:solidFill>
            </a:endParaRPr>
          </a:p>
        </p:txBody>
      </p:sp>
      <p:sp>
        <p:nvSpPr>
          <p:cNvPr id="11" name="Freeform 27"/>
          <p:cNvSpPr/>
          <p:nvPr/>
        </p:nvSpPr>
        <p:spPr bwMode="auto">
          <a:xfrm>
            <a:off x="0" y="4558254"/>
            <a:ext cx="12192000" cy="1780219"/>
          </a:xfrm>
          <a:custGeom>
            <a:avLst/>
            <a:gdLst/>
            <a:ahLst/>
            <a:cxnLst>
              <a:cxn ang="0">
                <a:pos x="2861" y="225"/>
              </a:cxn>
              <a:cxn ang="0">
                <a:pos x="2861" y="0"/>
              </a:cxn>
              <a:cxn ang="0">
                <a:pos x="1415" y="516"/>
              </a:cxn>
              <a:cxn ang="0">
                <a:pos x="0" y="25"/>
              </a:cxn>
              <a:cxn ang="0">
                <a:pos x="0" y="271"/>
              </a:cxn>
              <a:cxn ang="0">
                <a:pos x="1382" y="557"/>
              </a:cxn>
              <a:cxn ang="0">
                <a:pos x="2861" y="225"/>
              </a:cxn>
            </a:cxnLst>
            <a:rect l="0" t="0" r="r" b="b"/>
            <a:pathLst>
              <a:path w="2861" h="557">
                <a:moveTo>
                  <a:pt x="2861" y="225"/>
                </a:moveTo>
                <a:cubicBezTo>
                  <a:pt x="2861" y="0"/>
                  <a:pt x="2861" y="0"/>
                  <a:pt x="2861" y="0"/>
                </a:cubicBezTo>
                <a:cubicBezTo>
                  <a:pt x="2436" y="344"/>
                  <a:pt x="1954" y="516"/>
                  <a:pt x="1415" y="516"/>
                </a:cubicBezTo>
                <a:cubicBezTo>
                  <a:pt x="889" y="516"/>
                  <a:pt x="417" y="352"/>
                  <a:pt x="0" y="25"/>
                </a:cubicBezTo>
                <a:cubicBezTo>
                  <a:pt x="0" y="271"/>
                  <a:pt x="0" y="271"/>
                  <a:pt x="0" y="271"/>
                </a:cubicBezTo>
                <a:cubicBezTo>
                  <a:pt x="421" y="462"/>
                  <a:pt x="882" y="557"/>
                  <a:pt x="1382" y="557"/>
                </a:cubicBezTo>
                <a:cubicBezTo>
                  <a:pt x="1921" y="557"/>
                  <a:pt x="2414" y="446"/>
                  <a:pt x="2861" y="225"/>
                </a:cubicBez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2" name="Freeform 28"/>
          <p:cNvSpPr/>
          <p:nvPr/>
        </p:nvSpPr>
        <p:spPr bwMode="auto">
          <a:xfrm>
            <a:off x="0" y="5250170"/>
            <a:ext cx="12192000" cy="1188944"/>
          </a:xfrm>
          <a:custGeom>
            <a:avLst/>
            <a:gdLst/>
            <a:ahLst/>
            <a:cxnLst>
              <a:cxn ang="0">
                <a:pos x="2861" y="40"/>
              </a:cxn>
              <a:cxn ang="0">
                <a:pos x="2861" y="0"/>
              </a:cxn>
              <a:cxn ang="0">
                <a:pos x="1382" y="332"/>
              </a:cxn>
              <a:cxn ang="0">
                <a:pos x="0" y="46"/>
              </a:cxn>
              <a:cxn ang="0">
                <a:pos x="0" y="86"/>
              </a:cxn>
              <a:cxn ang="0">
                <a:pos x="1382" y="372"/>
              </a:cxn>
              <a:cxn ang="0">
                <a:pos x="2861" y="40"/>
              </a:cxn>
            </a:cxnLst>
            <a:rect l="0" t="0" r="r" b="b"/>
            <a:pathLst>
              <a:path w="2861" h="372">
                <a:moveTo>
                  <a:pt x="2861" y="40"/>
                </a:moveTo>
                <a:cubicBezTo>
                  <a:pt x="2861" y="0"/>
                  <a:pt x="2861" y="0"/>
                  <a:pt x="2861" y="0"/>
                </a:cubicBezTo>
                <a:cubicBezTo>
                  <a:pt x="2414" y="221"/>
                  <a:pt x="1921" y="332"/>
                  <a:pt x="1382" y="332"/>
                </a:cubicBezTo>
                <a:cubicBezTo>
                  <a:pt x="882" y="332"/>
                  <a:pt x="421" y="237"/>
                  <a:pt x="0" y="46"/>
                </a:cubicBezTo>
                <a:cubicBezTo>
                  <a:pt x="0" y="86"/>
                  <a:pt x="0" y="86"/>
                  <a:pt x="0" y="86"/>
                </a:cubicBezTo>
                <a:cubicBezTo>
                  <a:pt x="421" y="277"/>
                  <a:pt x="882" y="372"/>
                  <a:pt x="1382" y="372"/>
                </a:cubicBezTo>
                <a:cubicBezTo>
                  <a:pt x="1921" y="372"/>
                  <a:pt x="2414" y="261"/>
                  <a:pt x="2861" y="40"/>
                </a:cubicBezTo>
                <a:close/>
              </a:path>
            </a:pathLst>
          </a:custGeom>
          <a:pattFill prst="pct75">
            <a:fgClr>
              <a:srgbClr val="FBF4D9"/>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3" name="文本框 6"/>
          <p:cNvSpPr txBox="1">
            <a:spLocks noChangeArrowheads="1"/>
          </p:cNvSpPr>
          <p:nvPr/>
        </p:nvSpPr>
        <p:spPr bwMode="auto">
          <a:xfrm>
            <a:off x="838164" y="279477"/>
            <a:ext cx="34049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3600" b="1" dirty="0" smtClean="0">
                <a:solidFill>
                  <a:schemeClr val="accent2"/>
                </a:solidFill>
                <a:latin typeface="+mj-ea"/>
                <a:ea typeface="+mj-ea"/>
              </a:rPr>
              <a:t>目录 </a:t>
            </a:r>
            <a:r>
              <a:rPr lang="en-US" altLang="zh-CN" sz="2800" dirty="0" smtClean="0">
                <a:solidFill>
                  <a:schemeClr val="bg1">
                    <a:lumMod val="65000"/>
                  </a:schemeClr>
                </a:solidFill>
                <a:latin typeface="+mj-ea"/>
                <a:ea typeface="+mj-ea"/>
              </a:rPr>
              <a:t>|</a:t>
            </a:r>
            <a:r>
              <a:rPr lang="zh-CN" altLang="en-US" sz="3600" dirty="0" smtClean="0">
                <a:solidFill>
                  <a:schemeClr val="bg1">
                    <a:lumMod val="65000"/>
                  </a:schemeClr>
                </a:solidFill>
                <a:latin typeface="+mj-ea"/>
                <a:ea typeface="+mj-ea"/>
              </a:rPr>
              <a:t> </a:t>
            </a:r>
            <a:r>
              <a:rPr lang="en-US" altLang="zh-CN" sz="2800" dirty="0" smtClean="0">
                <a:solidFill>
                  <a:schemeClr val="bg1">
                    <a:lumMod val="65000"/>
                  </a:schemeClr>
                </a:solidFill>
                <a:latin typeface="+mj-ea"/>
                <a:ea typeface="+mj-ea"/>
              </a:rPr>
              <a:t>CONTENTS</a:t>
            </a:r>
            <a:endParaRPr lang="en-US" altLang="zh-CN" sz="2800" dirty="0">
              <a:solidFill>
                <a:schemeClr val="bg1">
                  <a:lumMod val="65000"/>
                </a:schemeClr>
              </a:solidFill>
              <a:latin typeface="+mj-ea"/>
              <a:ea typeface="+mj-ea"/>
            </a:endParaRPr>
          </a:p>
        </p:txBody>
      </p:sp>
      <p:sp>
        <p:nvSpPr>
          <p:cNvPr id="14" name="自由: 形状 3"/>
          <p:cNvSpPr/>
          <p:nvPr/>
        </p:nvSpPr>
        <p:spPr>
          <a:xfrm>
            <a:off x="2239937" y="1870097"/>
            <a:ext cx="951907" cy="951908"/>
          </a:xfrm>
          <a:custGeom>
            <a:avLst/>
            <a:gdLst>
              <a:gd name="connsiteX0" fmla="*/ 475953 w 951907"/>
              <a:gd name="connsiteY0" fmla="*/ 0 h 951908"/>
              <a:gd name="connsiteX1" fmla="*/ 951907 w 951907"/>
              <a:gd name="connsiteY1" fmla="*/ 475954 h 951908"/>
              <a:gd name="connsiteX2" fmla="*/ 475953 w 951907"/>
              <a:gd name="connsiteY2" fmla="*/ 951908 h 951908"/>
              <a:gd name="connsiteX3" fmla="*/ 0 w 951907"/>
              <a:gd name="connsiteY3" fmla="*/ 475954 h 951908"/>
              <a:gd name="connsiteX4" fmla="*/ 475953 w 951907"/>
              <a:gd name="connsiteY4" fmla="*/ 0 h 951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907" h="951908">
                <a:moveTo>
                  <a:pt x="475953" y="0"/>
                </a:moveTo>
                <a:lnTo>
                  <a:pt x="951907" y="475954"/>
                </a:lnTo>
                <a:lnTo>
                  <a:pt x="475953" y="951908"/>
                </a:lnTo>
                <a:lnTo>
                  <a:pt x="0" y="475954"/>
                </a:lnTo>
                <a:lnTo>
                  <a:pt x="47595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en-US" altLang="zh-CN" sz="2400" dirty="0">
                <a:latin typeface="华文细黑" panose="02010600040101010101" pitchFamily="2" charset="-122"/>
                <a:ea typeface="华文细黑" panose="02010600040101010101" pitchFamily="2" charset="-122"/>
                <a:sym typeface="+mn-ea"/>
              </a:rPr>
              <a:t>01</a:t>
            </a:r>
            <a:endParaRPr lang="en-US" altLang="zh-CN" sz="2400" dirty="0">
              <a:latin typeface="华文细黑" panose="02010600040101010101" pitchFamily="2" charset="-122"/>
              <a:ea typeface="华文细黑" panose="02010600040101010101" pitchFamily="2" charset="-122"/>
              <a:sym typeface="+mn-ea"/>
            </a:endParaRPr>
          </a:p>
        </p:txBody>
      </p:sp>
      <p:sp>
        <p:nvSpPr>
          <p:cNvPr id="17" name="文本框 16"/>
          <p:cNvSpPr txBox="1"/>
          <p:nvPr/>
        </p:nvSpPr>
        <p:spPr>
          <a:xfrm>
            <a:off x="3221127" y="4145090"/>
            <a:ext cx="1097280" cy="506730"/>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dirty="0"/>
              <a:t>设计模式</a:t>
            </a:r>
            <a:endParaRPr lang="zh-CN" dirty="0"/>
          </a:p>
        </p:txBody>
      </p:sp>
      <p:sp>
        <p:nvSpPr>
          <p:cNvPr id="18" name="文本框 17"/>
          <p:cNvSpPr txBox="1"/>
          <p:nvPr/>
        </p:nvSpPr>
        <p:spPr>
          <a:xfrm>
            <a:off x="3191844" y="2049788"/>
            <a:ext cx="1097280" cy="506730"/>
          </a:xfrm>
          <a:prstGeom prst="rect">
            <a:avLst/>
          </a:prstGeom>
          <a:noFill/>
        </p:spPr>
        <p:txBody>
          <a:bodyPr wrap="none" rtlCol="0">
            <a:spAutoFit/>
          </a:bodyPr>
          <a:lstStyle>
            <a:defPPr>
              <a:defRPr lang="zh-CN"/>
            </a:defPPr>
            <a:lvl1pPr algn="ctr">
              <a:lnSpc>
                <a:spcPct val="150000"/>
              </a:lnSpc>
              <a:defRPr sz="2400">
                <a:solidFill>
                  <a:schemeClr val="bg1"/>
                </a:solidFill>
                <a:latin typeface="微软雅黑" panose="020B0503020204020204" pitchFamily="34" charset="-122"/>
                <a:ea typeface="微软雅黑" panose="020B0503020204020204" pitchFamily="34" charset="-122"/>
              </a:defRPr>
            </a:lvl1pPr>
          </a:lstStyle>
          <a:p>
            <a:pPr algn="l"/>
            <a:r>
              <a:rPr lang="zh-CN" altLang="en-US" sz="1800" dirty="0">
                <a:solidFill>
                  <a:schemeClr val="accent1"/>
                </a:solidFill>
              </a:rPr>
              <a:t>代码重构</a:t>
            </a:r>
            <a:endParaRPr lang="zh-CN" altLang="en-US" sz="1800" dirty="0">
              <a:solidFill>
                <a:schemeClr val="accent1"/>
              </a:solidFill>
            </a:endParaRPr>
          </a:p>
        </p:txBody>
      </p:sp>
      <p:sp>
        <p:nvSpPr>
          <p:cNvPr id="20" name="自由: 形状 22"/>
          <p:cNvSpPr/>
          <p:nvPr/>
        </p:nvSpPr>
        <p:spPr>
          <a:xfrm>
            <a:off x="2249962" y="3951627"/>
            <a:ext cx="951907" cy="951908"/>
          </a:xfrm>
          <a:custGeom>
            <a:avLst/>
            <a:gdLst>
              <a:gd name="connsiteX0" fmla="*/ 475953 w 951907"/>
              <a:gd name="connsiteY0" fmla="*/ 0 h 951908"/>
              <a:gd name="connsiteX1" fmla="*/ 951907 w 951907"/>
              <a:gd name="connsiteY1" fmla="*/ 475954 h 951908"/>
              <a:gd name="connsiteX2" fmla="*/ 475953 w 951907"/>
              <a:gd name="connsiteY2" fmla="*/ 951908 h 951908"/>
              <a:gd name="connsiteX3" fmla="*/ 0 w 951907"/>
              <a:gd name="connsiteY3" fmla="*/ 475954 h 951908"/>
              <a:gd name="connsiteX4" fmla="*/ 475953 w 951907"/>
              <a:gd name="connsiteY4" fmla="*/ 0 h 951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907" h="951908">
                <a:moveTo>
                  <a:pt x="475953" y="0"/>
                </a:moveTo>
                <a:lnTo>
                  <a:pt x="951907" y="475954"/>
                </a:lnTo>
                <a:lnTo>
                  <a:pt x="475953" y="951908"/>
                </a:lnTo>
                <a:lnTo>
                  <a:pt x="0" y="475954"/>
                </a:lnTo>
                <a:lnTo>
                  <a:pt x="47595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华文细黑" panose="02010600040101010101" pitchFamily="2" charset="-122"/>
                <a:ea typeface="华文细黑" panose="02010600040101010101" pitchFamily="2" charset="-122"/>
              </a:rPr>
              <a:t>02</a:t>
            </a:r>
            <a:endParaRPr lang="zh-CN" altLang="en-US" sz="2400" dirty="0">
              <a:latin typeface="华文细黑" panose="02010600040101010101" pitchFamily="2" charset="-122"/>
              <a:ea typeface="华文细黑" panose="02010600040101010101" pitchFamily="2" charset="-122"/>
            </a:endParaRPr>
          </a:p>
        </p:txBody>
      </p:sp>
      <p:sp>
        <p:nvSpPr>
          <p:cNvPr id="23" name="文本框 22"/>
          <p:cNvSpPr txBox="1"/>
          <p:nvPr/>
        </p:nvSpPr>
        <p:spPr>
          <a:xfrm>
            <a:off x="9881869" y="6139533"/>
            <a:ext cx="1822935" cy="41819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600" spc="300" dirty="0" smtClean="0">
                <a:solidFill>
                  <a:schemeClr val="bg1"/>
                </a:solidFill>
              </a:rPr>
              <a:t>诚信</a:t>
            </a:r>
            <a:r>
              <a:rPr lang="en-US" altLang="zh-CN" sz="1600" spc="300" dirty="0" smtClean="0">
                <a:solidFill>
                  <a:schemeClr val="bg1"/>
                </a:solidFill>
              </a:rPr>
              <a:t>·</a:t>
            </a:r>
            <a:r>
              <a:rPr lang="zh-CN" altLang="en-US" sz="1600" spc="300" dirty="0" smtClean="0">
                <a:solidFill>
                  <a:schemeClr val="bg1"/>
                </a:solidFill>
              </a:rPr>
              <a:t>坚毅</a:t>
            </a:r>
            <a:r>
              <a:rPr lang="en-US" altLang="zh-CN" sz="1600" spc="300" dirty="0" smtClean="0">
                <a:solidFill>
                  <a:schemeClr val="bg1"/>
                </a:solidFill>
              </a:rPr>
              <a:t>·</a:t>
            </a:r>
            <a:r>
              <a:rPr lang="zh-CN" altLang="en-US" sz="1600" spc="300" dirty="0" smtClean="0">
                <a:solidFill>
                  <a:schemeClr val="bg1"/>
                </a:solidFill>
              </a:rPr>
              <a:t>创新</a:t>
            </a:r>
            <a:endParaRPr lang="zh-CN" altLang="en-US" sz="1600" spc="300" dirty="0">
              <a:solidFill>
                <a:schemeClr val="bg1"/>
              </a:solidFill>
            </a:endParaRPr>
          </a:p>
        </p:txBody>
      </p:sp>
      <p:pic>
        <p:nvPicPr>
          <p:cNvPr id="2" name="图片 1"/>
          <p:cNvPicPr>
            <a:picLocks noChangeAspect="1"/>
          </p:cNvPicPr>
          <p:nvPr/>
        </p:nvPicPr>
        <p:blipFill>
          <a:blip r:embed="rId1"/>
          <a:stretch>
            <a:fillRect/>
          </a:stretch>
        </p:blipFill>
        <p:spPr>
          <a:xfrm>
            <a:off x="4840605" y="1271270"/>
            <a:ext cx="542925" cy="495300"/>
          </a:xfrm>
          <a:prstGeom prst="rect">
            <a:avLst/>
          </a:prstGeom>
        </p:spPr>
      </p:pic>
      <p:pic>
        <p:nvPicPr>
          <p:cNvPr id="3" name="图片 2"/>
          <p:cNvPicPr>
            <a:picLocks noChangeAspect="1"/>
          </p:cNvPicPr>
          <p:nvPr/>
        </p:nvPicPr>
        <p:blipFill>
          <a:blip r:embed="rId2"/>
          <a:stretch>
            <a:fillRect/>
          </a:stretch>
        </p:blipFill>
        <p:spPr>
          <a:xfrm>
            <a:off x="4840605" y="2059940"/>
            <a:ext cx="561975" cy="485775"/>
          </a:xfrm>
          <a:prstGeom prst="rect">
            <a:avLst/>
          </a:prstGeom>
        </p:spPr>
      </p:pic>
      <p:pic>
        <p:nvPicPr>
          <p:cNvPr id="4" name="图片 3"/>
          <p:cNvPicPr>
            <a:picLocks noChangeAspect="1"/>
          </p:cNvPicPr>
          <p:nvPr/>
        </p:nvPicPr>
        <p:blipFill>
          <a:blip r:embed="rId3"/>
          <a:stretch>
            <a:fillRect/>
          </a:stretch>
        </p:blipFill>
        <p:spPr>
          <a:xfrm>
            <a:off x="4840605" y="2889250"/>
            <a:ext cx="666750" cy="514350"/>
          </a:xfrm>
          <a:prstGeom prst="rect">
            <a:avLst/>
          </a:prstGeom>
        </p:spPr>
      </p:pic>
      <p:sp>
        <p:nvSpPr>
          <p:cNvPr id="6" name="左中括号 5"/>
          <p:cNvSpPr/>
          <p:nvPr/>
        </p:nvSpPr>
        <p:spPr>
          <a:xfrm>
            <a:off x="4359275" y="1430655"/>
            <a:ext cx="403225" cy="183070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 name="文本框 6"/>
          <p:cNvSpPr txBox="1"/>
          <p:nvPr/>
        </p:nvSpPr>
        <p:spPr>
          <a:xfrm>
            <a:off x="5507355" y="1271270"/>
            <a:ext cx="2444115" cy="368300"/>
          </a:xfrm>
          <a:prstGeom prst="rect">
            <a:avLst/>
          </a:prstGeom>
          <a:noFill/>
        </p:spPr>
        <p:txBody>
          <a:bodyPr wrap="square" rtlCol="0">
            <a:spAutoFit/>
          </a:bodyPr>
          <a:p>
            <a:r>
              <a:rPr lang="zh-CN" altLang="en-US"/>
              <a:t>什么是重构</a:t>
            </a:r>
            <a:endParaRPr lang="zh-CN" altLang="en-US"/>
          </a:p>
        </p:txBody>
      </p:sp>
      <p:sp>
        <p:nvSpPr>
          <p:cNvPr id="8" name="文本框 7"/>
          <p:cNvSpPr txBox="1"/>
          <p:nvPr/>
        </p:nvSpPr>
        <p:spPr>
          <a:xfrm>
            <a:off x="5507355" y="2118995"/>
            <a:ext cx="2444115" cy="368300"/>
          </a:xfrm>
          <a:prstGeom prst="rect">
            <a:avLst/>
          </a:prstGeom>
          <a:noFill/>
        </p:spPr>
        <p:txBody>
          <a:bodyPr wrap="square" rtlCol="0">
            <a:spAutoFit/>
          </a:bodyPr>
          <a:p>
            <a:r>
              <a:rPr lang="zh-CN" altLang="en-US"/>
              <a:t>重构与设计模式</a:t>
            </a:r>
            <a:endParaRPr lang="zh-CN" altLang="en-US"/>
          </a:p>
        </p:txBody>
      </p:sp>
      <p:sp>
        <p:nvSpPr>
          <p:cNvPr id="9" name="文本框 8"/>
          <p:cNvSpPr txBox="1"/>
          <p:nvPr/>
        </p:nvSpPr>
        <p:spPr>
          <a:xfrm>
            <a:off x="5507355" y="2962275"/>
            <a:ext cx="2444115" cy="368300"/>
          </a:xfrm>
          <a:prstGeom prst="rect">
            <a:avLst/>
          </a:prstGeom>
          <a:noFill/>
        </p:spPr>
        <p:txBody>
          <a:bodyPr wrap="square" rtlCol="0">
            <a:spAutoFit/>
          </a:bodyPr>
          <a:p>
            <a:r>
              <a:rPr lang="zh-CN" altLang="en-US"/>
              <a:t>一个重构示例</a:t>
            </a:r>
            <a:endParaRPr lang="zh-CN" altLang="en-US"/>
          </a:p>
        </p:txBody>
      </p:sp>
      <p:sp>
        <p:nvSpPr>
          <p:cNvPr id="21" name="左中括号 20"/>
          <p:cNvSpPr/>
          <p:nvPr/>
        </p:nvSpPr>
        <p:spPr>
          <a:xfrm>
            <a:off x="4359275" y="3676015"/>
            <a:ext cx="403225" cy="135445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2" name="文本框 21"/>
          <p:cNvSpPr txBox="1"/>
          <p:nvPr/>
        </p:nvSpPr>
        <p:spPr>
          <a:xfrm>
            <a:off x="5474335" y="3750310"/>
            <a:ext cx="2444115" cy="368300"/>
          </a:xfrm>
          <a:prstGeom prst="rect">
            <a:avLst/>
          </a:prstGeom>
          <a:noFill/>
        </p:spPr>
        <p:txBody>
          <a:bodyPr wrap="square" rtlCol="0">
            <a:spAutoFit/>
          </a:bodyPr>
          <a:p>
            <a:r>
              <a:rPr lang="zh-CN" altLang="en-US"/>
              <a:t>设计模式原则</a:t>
            </a:r>
            <a:endParaRPr lang="zh-CN" altLang="en-US"/>
          </a:p>
        </p:txBody>
      </p:sp>
      <p:sp>
        <p:nvSpPr>
          <p:cNvPr id="24" name="文本框 23"/>
          <p:cNvSpPr txBox="1"/>
          <p:nvPr/>
        </p:nvSpPr>
        <p:spPr>
          <a:xfrm>
            <a:off x="5507355" y="4657725"/>
            <a:ext cx="2444115" cy="368300"/>
          </a:xfrm>
          <a:prstGeom prst="rect">
            <a:avLst/>
          </a:prstGeom>
          <a:noFill/>
        </p:spPr>
        <p:txBody>
          <a:bodyPr wrap="square" rtlCol="0">
            <a:spAutoFit/>
          </a:bodyPr>
          <a:p>
            <a:r>
              <a:rPr lang="zh-CN" altLang="en-US"/>
              <a:t>设计模式示例</a:t>
            </a:r>
            <a:endParaRPr lang="zh-CN" altLang="en-US"/>
          </a:p>
        </p:txBody>
      </p:sp>
      <p:pic>
        <p:nvPicPr>
          <p:cNvPr id="26" name="图片 25"/>
          <p:cNvPicPr>
            <a:picLocks noChangeAspect="1"/>
          </p:cNvPicPr>
          <p:nvPr/>
        </p:nvPicPr>
        <p:blipFill>
          <a:blip r:embed="rId4"/>
          <a:stretch>
            <a:fillRect/>
          </a:stretch>
        </p:blipFill>
        <p:spPr>
          <a:xfrm>
            <a:off x="4840605" y="3676015"/>
            <a:ext cx="600075" cy="514350"/>
          </a:xfrm>
          <a:prstGeom prst="rect">
            <a:avLst/>
          </a:prstGeom>
        </p:spPr>
      </p:pic>
      <p:pic>
        <p:nvPicPr>
          <p:cNvPr id="27" name="图片 26"/>
          <p:cNvPicPr>
            <a:picLocks noChangeAspect="1"/>
          </p:cNvPicPr>
          <p:nvPr/>
        </p:nvPicPr>
        <p:blipFill>
          <a:blip r:embed="rId5"/>
          <a:stretch>
            <a:fillRect/>
          </a:stretch>
        </p:blipFill>
        <p:spPr>
          <a:xfrm>
            <a:off x="4806950" y="4584700"/>
            <a:ext cx="666750" cy="5143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 15"/>
          <p:cNvGrpSpPr/>
          <p:nvPr/>
        </p:nvGrpSpPr>
        <p:grpSpPr>
          <a:xfrm>
            <a:off x="2" y="6212532"/>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sp>
        <p:nvSpPr>
          <p:cNvPr id="21" name="自由: 形状 32"/>
          <p:cNvSpPr/>
          <p:nvPr/>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22" name="自由: 形状 31"/>
          <p:cNvSpPr/>
          <p:nvPr/>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
        <p:nvSpPr>
          <p:cNvPr id="23" name="文本框 22"/>
          <p:cNvSpPr txBox="1"/>
          <p:nvPr/>
        </p:nvSpPr>
        <p:spPr>
          <a:xfrm>
            <a:off x="788228" y="380341"/>
            <a:ext cx="1706880" cy="460375"/>
          </a:xfrm>
          <a:prstGeom prst="rect">
            <a:avLst/>
          </a:prstGeom>
          <a:noFill/>
        </p:spPr>
        <p:txBody>
          <a:bodyPr wrap="none" rtlCol="0">
            <a:spAutoFit/>
          </a:bodyPr>
          <a:lstStyle/>
          <a:p>
            <a:pPr algn="l"/>
            <a:r>
              <a:rPr kumimoji="1" lang="zh-CN" sz="2400" dirty="0">
                <a:solidFill>
                  <a:srgbClr val="1C2C44"/>
                </a:solidFill>
                <a:latin typeface="+mj-ea"/>
                <a:ea typeface="+mj-ea"/>
                <a:sym typeface="+mn-ea"/>
              </a:rPr>
              <a:t>什么是重构</a:t>
            </a:r>
            <a:endParaRPr kumimoji="1" lang="zh-CN" sz="2400" dirty="0">
              <a:solidFill>
                <a:srgbClr val="1C2C44"/>
              </a:solidFill>
              <a:latin typeface="+mj-ea"/>
              <a:ea typeface="+mj-ea"/>
              <a:sym typeface="+mn-ea"/>
            </a:endParaRPr>
          </a:p>
        </p:txBody>
      </p:sp>
      <p:pic>
        <p:nvPicPr>
          <p:cNvPr id="12" name="图片 11"/>
          <p:cNvPicPr>
            <a:picLocks noChangeAspect="1"/>
          </p:cNvPicPr>
          <p:nvPr/>
        </p:nvPicPr>
        <p:blipFill>
          <a:blip r:embed="rId1"/>
          <a:stretch>
            <a:fillRect/>
          </a:stretch>
        </p:blipFill>
        <p:spPr>
          <a:xfrm>
            <a:off x="755015" y="1318895"/>
            <a:ext cx="3357245" cy="4219575"/>
          </a:xfrm>
          <a:prstGeom prst="rect">
            <a:avLst/>
          </a:prstGeom>
        </p:spPr>
      </p:pic>
      <p:sp>
        <p:nvSpPr>
          <p:cNvPr id="13" name="文本框 12"/>
          <p:cNvSpPr txBox="1"/>
          <p:nvPr/>
        </p:nvSpPr>
        <p:spPr>
          <a:xfrm>
            <a:off x="4535805" y="1374775"/>
            <a:ext cx="6746240" cy="2891790"/>
          </a:xfrm>
          <a:prstGeom prst="rect">
            <a:avLst/>
          </a:prstGeom>
          <a:noFill/>
        </p:spPr>
        <p:txBody>
          <a:bodyPr wrap="square" rtlCol="0">
            <a:spAutoFit/>
          </a:bodyPr>
          <a:p>
            <a:r>
              <a:rPr lang="zh-CN" altLang="en-US" sz="1200"/>
              <a:t>“重构”这个概念对于当代的开发人员来说已经不陌生，它最早来自smalltalk圈子，之后非正式的使用了很多年，而直到1993年，William Opdyke在他的博士论文发表了第一篇著名的关于重构的文章，系统的提出了重构的理论以及其研究成果。</a:t>
            </a:r>
            <a:endParaRPr lang="zh-CN" altLang="en-US" sz="1200"/>
          </a:p>
          <a:p>
            <a:endParaRPr lang="zh-CN" altLang="en-US"/>
          </a:p>
          <a:p>
            <a:r>
              <a:rPr lang="zh-CN" altLang="en-US"/>
              <a:t>定义</a:t>
            </a:r>
            <a:endParaRPr lang="zh-CN" altLang="en-US"/>
          </a:p>
          <a:p>
            <a:endParaRPr lang="zh-CN" altLang="en-US"/>
          </a:p>
          <a:p>
            <a:r>
              <a:rPr lang="zh-CN" altLang="en-US" sz="1600"/>
              <a:t>名词：</a:t>
            </a:r>
            <a:endParaRPr lang="zh-CN" altLang="en-US" sz="1600"/>
          </a:p>
          <a:p>
            <a:r>
              <a:rPr lang="zh-CN" altLang="en-US" sz="1400"/>
              <a:t>对软件内部结构的一种调整，目的是在不改变软件可观察行为的前提下，提高其可理解性，降低其修改成本</a:t>
            </a:r>
            <a:endParaRPr lang="zh-CN" altLang="en-US"/>
          </a:p>
          <a:p>
            <a:endParaRPr lang="zh-CN" altLang="en-US"/>
          </a:p>
          <a:p>
            <a:r>
              <a:rPr lang="zh-CN" altLang="en-US" sz="1600"/>
              <a:t>动词：</a:t>
            </a:r>
            <a:endParaRPr lang="zh-CN" altLang="en-US" sz="1600"/>
          </a:p>
          <a:p>
            <a:r>
              <a:rPr lang="zh-CN" altLang="en-US" sz="1400"/>
              <a:t>使用一系列重构手法，在不改变软件可观察行为的前提下，调整其结构</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 15"/>
          <p:cNvGrpSpPr/>
          <p:nvPr/>
        </p:nvGrpSpPr>
        <p:grpSpPr>
          <a:xfrm>
            <a:off x="2" y="6212532"/>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sp>
        <p:nvSpPr>
          <p:cNvPr id="21" name="自由: 形状 32"/>
          <p:cNvSpPr/>
          <p:nvPr/>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22" name="自由: 形状 31"/>
          <p:cNvSpPr/>
          <p:nvPr/>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
        <p:nvSpPr>
          <p:cNvPr id="2" name="文本框 1"/>
          <p:cNvSpPr txBox="1"/>
          <p:nvPr/>
        </p:nvSpPr>
        <p:spPr>
          <a:xfrm>
            <a:off x="788228" y="380341"/>
            <a:ext cx="2316480" cy="460375"/>
          </a:xfrm>
          <a:prstGeom prst="rect">
            <a:avLst/>
          </a:prstGeom>
          <a:noFill/>
        </p:spPr>
        <p:txBody>
          <a:bodyPr wrap="none" rtlCol="0">
            <a:spAutoFit/>
          </a:bodyPr>
          <a:lstStyle/>
          <a:p>
            <a:pPr algn="l"/>
            <a:r>
              <a:rPr kumimoji="1" lang="zh-CN" sz="2400" dirty="0">
                <a:solidFill>
                  <a:srgbClr val="1C2C44"/>
                </a:solidFill>
                <a:latin typeface="+mj-ea"/>
                <a:ea typeface="+mj-ea"/>
                <a:sym typeface="+mn-ea"/>
              </a:rPr>
              <a:t>重构和设计模式</a:t>
            </a:r>
            <a:endParaRPr kumimoji="1" lang="zh-CN" sz="2400" dirty="0">
              <a:solidFill>
                <a:srgbClr val="1C2C44"/>
              </a:solidFill>
              <a:latin typeface="+mj-ea"/>
              <a:ea typeface="+mj-ea"/>
              <a:sym typeface="+mn-ea"/>
            </a:endParaRPr>
          </a:p>
        </p:txBody>
      </p:sp>
      <p:pic>
        <p:nvPicPr>
          <p:cNvPr id="3" name="图片 2"/>
          <p:cNvPicPr>
            <a:picLocks noChangeAspect="1"/>
          </p:cNvPicPr>
          <p:nvPr/>
        </p:nvPicPr>
        <p:blipFill>
          <a:blip r:embed="rId1"/>
          <a:stretch>
            <a:fillRect/>
          </a:stretch>
        </p:blipFill>
        <p:spPr>
          <a:xfrm>
            <a:off x="11010900" y="337185"/>
            <a:ext cx="584200" cy="553720"/>
          </a:xfrm>
          <a:prstGeom prst="rect">
            <a:avLst/>
          </a:prstGeom>
        </p:spPr>
      </p:pic>
      <p:sp>
        <p:nvSpPr>
          <p:cNvPr id="185" name="Rectangle 151"/>
          <p:cNvSpPr>
            <a:spLocks noChangeArrowheads="1"/>
          </p:cNvSpPr>
          <p:nvPr>
            <p:custDataLst>
              <p:tags r:id="rId2"/>
            </p:custDataLst>
          </p:nvPr>
        </p:nvSpPr>
        <p:spPr bwMode="auto">
          <a:xfrm>
            <a:off x="5828969" y="1710166"/>
            <a:ext cx="294130" cy="921238"/>
          </a:xfrm>
          <a:prstGeom prst="rect">
            <a:avLst/>
          </a:prstGeom>
          <a:solidFill>
            <a:srgbClr val="5767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6" name="Freeform 152"/>
          <p:cNvSpPr/>
          <p:nvPr>
            <p:custDataLst>
              <p:tags r:id="rId3"/>
            </p:custDataLst>
          </p:nvPr>
        </p:nvSpPr>
        <p:spPr bwMode="auto">
          <a:xfrm>
            <a:off x="5903888" y="1135780"/>
            <a:ext cx="135967" cy="574387"/>
          </a:xfrm>
          <a:custGeom>
            <a:avLst/>
            <a:gdLst>
              <a:gd name="T0" fmla="*/ 99 w 99"/>
              <a:gd name="T1" fmla="*/ 415 h 415"/>
              <a:gd name="T2" fmla="*/ 0 w 99"/>
              <a:gd name="T3" fmla="*/ 415 h 415"/>
              <a:gd name="T4" fmla="*/ 47 w 99"/>
              <a:gd name="T5" fmla="*/ 0 h 415"/>
              <a:gd name="T6" fmla="*/ 99 w 99"/>
              <a:gd name="T7" fmla="*/ 415 h 415"/>
            </a:gdLst>
            <a:ahLst/>
            <a:cxnLst>
              <a:cxn ang="0">
                <a:pos x="T0" y="T1"/>
              </a:cxn>
              <a:cxn ang="0">
                <a:pos x="T2" y="T3"/>
              </a:cxn>
              <a:cxn ang="0">
                <a:pos x="T4" y="T5"/>
              </a:cxn>
              <a:cxn ang="0">
                <a:pos x="T6" y="T7"/>
              </a:cxn>
            </a:cxnLst>
            <a:rect l="0" t="0" r="r" b="b"/>
            <a:pathLst>
              <a:path w="99" h="415">
                <a:moveTo>
                  <a:pt x="99" y="415"/>
                </a:moveTo>
                <a:lnTo>
                  <a:pt x="0" y="415"/>
                </a:lnTo>
                <a:lnTo>
                  <a:pt x="47" y="0"/>
                </a:lnTo>
                <a:lnTo>
                  <a:pt x="99" y="415"/>
                </a:lnTo>
                <a:close/>
              </a:path>
            </a:pathLst>
          </a:custGeom>
          <a:solidFill>
            <a:srgbClr val="5767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53"/>
          <p:cNvSpPr>
            <a:spLocks noEditPoints="1"/>
          </p:cNvSpPr>
          <p:nvPr>
            <p:custDataLst>
              <p:tags r:id="rId4"/>
            </p:custDataLst>
          </p:nvPr>
        </p:nvSpPr>
        <p:spPr bwMode="auto">
          <a:xfrm>
            <a:off x="5648605" y="2631403"/>
            <a:ext cx="671505" cy="674281"/>
          </a:xfrm>
          <a:custGeom>
            <a:avLst/>
            <a:gdLst>
              <a:gd name="T0" fmla="*/ 0 w 484"/>
              <a:gd name="T1" fmla="*/ 0 h 486"/>
              <a:gd name="T2" fmla="*/ 0 w 484"/>
              <a:gd name="T3" fmla="*/ 486 h 486"/>
              <a:gd name="T4" fmla="*/ 484 w 484"/>
              <a:gd name="T5" fmla="*/ 486 h 486"/>
              <a:gd name="T6" fmla="*/ 484 w 484"/>
              <a:gd name="T7" fmla="*/ 0 h 486"/>
              <a:gd name="T8" fmla="*/ 0 w 484"/>
              <a:gd name="T9" fmla="*/ 0 h 486"/>
              <a:gd name="T10" fmla="*/ 400 w 484"/>
              <a:gd name="T11" fmla="*/ 243 h 486"/>
              <a:gd name="T12" fmla="*/ 282 w 484"/>
              <a:gd name="T13" fmla="*/ 243 h 486"/>
              <a:gd name="T14" fmla="*/ 282 w 484"/>
              <a:gd name="T15" fmla="*/ 118 h 486"/>
              <a:gd name="T16" fmla="*/ 400 w 484"/>
              <a:gd name="T17" fmla="*/ 118 h 486"/>
              <a:gd name="T18" fmla="*/ 400 w 484"/>
              <a:gd name="T19" fmla="*/ 243 h 486"/>
              <a:gd name="T20" fmla="*/ 208 w 484"/>
              <a:gd name="T21" fmla="*/ 118 h 486"/>
              <a:gd name="T22" fmla="*/ 208 w 484"/>
              <a:gd name="T23" fmla="*/ 243 h 486"/>
              <a:gd name="T24" fmla="*/ 83 w 484"/>
              <a:gd name="T25" fmla="*/ 243 h 486"/>
              <a:gd name="T26" fmla="*/ 83 w 484"/>
              <a:gd name="T27" fmla="*/ 118 h 486"/>
              <a:gd name="T28" fmla="*/ 208 w 484"/>
              <a:gd name="T29" fmla="*/ 118 h 486"/>
              <a:gd name="T30" fmla="*/ 83 w 484"/>
              <a:gd name="T31" fmla="*/ 299 h 486"/>
              <a:gd name="T32" fmla="*/ 208 w 484"/>
              <a:gd name="T33" fmla="*/ 299 h 486"/>
              <a:gd name="T34" fmla="*/ 208 w 484"/>
              <a:gd name="T35" fmla="*/ 434 h 486"/>
              <a:gd name="T36" fmla="*/ 83 w 484"/>
              <a:gd name="T37" fmla="*/ 434 h 486"/>
              <a:gd name="T38" fmla="*/ 83 w 484"/>
              <a:gd name="T39" fmla="*/ 299 h 486"/>
              <a:gd name="T40" fmla="*/ 282 w 484"/>
              <a:gd name="T41" fmla="*/ 434 h 486"/>
              <a:gd name="T42" fmla="*/ 282 w 484"/>
              <a:gd name="T43" fmla="*/ 299 h 486"/>
              <a:gd name="T44" fmla="*/ 400 w 484"/>
              <a:gd name="T45" fmla="*/ 299 h 486"/>
              <a:gd name="T46" fmla="*/ 400 w 484"/>
              <a:gd name="T47" fmla="*/ 434 h 486"/>
              <a:gd name="T48" fmla="*/ 282 w 484"/>
              <a:gd name="T49" fmla="*/ 434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4" h="486">
                <a:moveTo>
                  <a:pt x="0" y="0"/>
                </a:moveTo>
                <a:lnTo>
                  <a:pt x="0" y="486"/>
                </a:lnTo>
                <a:lnTo>
                  <a:pt x="484" y="486"/>
                </a:lnTo>
                <a:lnTo>
                  <a:pt x="484" y="0"/>
                </a:lnTo>
                <a:lnTo>
                  <a:pt x="0" y="0"/>
                </a:lnTo>
                <a:close/>
                <a:moveTo>
                  <a:pt x="400" y="243"/>
                </a:moveTo>
                <a:lnTo>
                  <a:pt x="282" y="243"/>
                </a:lnTo>
                <a:lnTo>
                  <a:pt x="282" y="118"/>
                </a:lnTo>
                <a:lnTo>
                  <a:pt x="400" y="118"/>
                </a:lnTo>
                <a:lnTo>
                  <a:pt x="400" y="243"/>
                </a:lnTo>
                <a:close/>
                <a:moveTo>
                  <a:pt x="208" y="118"/>
                </a:moveTo>
                <a:lnTo>
                  <a:pt x="208" y="243"/>
                </a:lnTo>
                <a:lnTo>
                  <a:pt x="83" y="243"/>
                </a:lnTo>
                <a:lnTo>
                  <a:pt x="83" y="118"/>
                </a:lnTo>
                <a:lnTo>
                  <a:pt x="208" y="118"/>
                </a:lnTo>
                <a:close/>
                <a:moveTo>
                  <a:pt x="83" y="299"/>
                </a:moveTo>
                <a:lnTo>
                  <a:pt x="208" y="299"/>
                </a:lnTo>
                <a:lnTo>
                  <a:pt x="208" y="434"/>
                </a:lnTo>
                <a:lnTo>
                  <a:pt x="83" y="434"/>
                </a:lnTo>
                <a:lnTo>
                  <a:pt x="83" y="299"/>
                </a:lnTo>
                <a:close/>
                <a:moveTo>
                  <a:pt x="282" y="434"/>
                </a:moveTo>
                <a:lnTo>
                  <a:pt x="282" y="299"/>
                </a:lnTo>
                <a:lnTo>
                  <a:pt x="400" y="299"/>
                </a:lnTo>
                <a:lnTo>
                  <a:pt x="400" y="434"/>
                </a:lnTo>
                <a:lnTo>
                  <a:pt x="282" y="434"/>
                </a:lnTo>
                <a:close/>
              </a:path>
            </a:pathLst>
          </a:custGeom>
          <a:solidFill>
            <a:srgbClr val="5767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54"/>
          <p:cNvSpPr>
            <a:spLocks noEditPoints="1"/>
          </p:cNvSpPr>
          <p:nvPr>
            <p:custDataLst>
              <p:tags r:id="rId5"/>
            </p:custDataLst>
          </p:nvPr>
        </p:nvSpPr>
        <p:spPr bwMode="auto">
          <a:xfrm>
            <a:off x="5421070" y="3305683"/>
            <a:ext cx="1123800" cy="2344717"/>
          </a:xfrm>
          <a:custGeom>
            <a:avLst/>
            <a:gdLst>
              <a:gd name="T0" fmla="*/ 0 w 809"/>
              <a:gd name="T1" fmla="*/ 0 h 1690"/>
              <a:gd name="T2" fmla="*/ 0 w 809"/>
              <a:gd name="T3" fmla="*/ 1690 h 1690"/>
              <a:gd name="T4" fmla="*/ 809 w 809"/>
              <a:gd name="T5" fmla="*/ 1690 h 1690"/>
              <a:gd name="T6" fmla="*/ 809 w 809"/>
              <a:gd name="T7" fmla="*/ 0 h 1690"/>
              <a:gd name="T8" fmla="*/ 0 w 809"/>
              <a:gd name="T9" fmla="*/ 0 h 1690"/>
              <a:gd name="T10" fmla="*/ 134 w 809"/>
              <a:gd name="T11" fmla="*/ 213 h 1690"/>
              <a:gd name="T12" fmla="*/ 341 w 809"/>
              <a:gd name="T13" fmla="*/ 213 h 1690"/>
              <a:gd name="T14" fmla="*/ 341 w 809"/>
              <a:gd name="T15" fmla="*/ 452 h 1690"/>
              <a:gd name="T16" fmla="*/ 134 w 809"/>
              <a:gd name="T17" fmla="*/ 452 h 1690"/>
              <a:gd name="T18" fmla="*/ 134 w 809"/>
              <a:gd name="T19" fmla="*/ 213 h 1690"/>
              <a:gd name="T20" fmla="*/ 134 w 809"/>
              <a:gd name="T21" fmla="*/ 508 h 1690"/>
              <a:gd name="T22" fmla="*/ 341 w 809"/>
              <a:gd name="T23" fmla="*/ 508 h 1690"/>
              <a:gd name="T24" fmla="*/ 341 w 809"/>
              <a:gd name="T25" fmla="*/ 738 h 1690"/>
              <a:gd name="T26" fmla="*/ 134 w 809"/>
              <a:gd name="T27" fmla="*/ 738 h 1690"/>
              <a:gd name="T28" fmla="*/ 134 w 809"/>
              <a:gd name="T29" fmla="*/ 508 h 1690"/>
              <a:gd name="T30" fmla="*/ 134 w 809"/>
              <a:gd name="T31" fmla="*/ 792 h 1690"/>
              <a:gd name="T32" fmla="*/ 341 w 809"/>
              <a:gd name="T33" fmla="*/ 792 h 1690"/>
              <a:gd name="T34" fmla="*/ 341 w 809"/>
              <a:gd name="T35" fmla="*/ 1022 h 1690"/>
              <a:gd name="T36" fmla="*/ 134 w 809"/>
              <a:gd name="T37" fmla="*/ 1022 h 1690"/>
              <a:gd name="T38" fmla="*/ 134 w 809"/>
              <a:gd name="T39" fmla="*/ 792 h 1690"/>
              <a:gd name="T40" fmla="*/ 134 w 809"/>
              <a:gd name="T41" fmla="*/ 1077 h 1690"/>
              <a:gd name="T42" fmla="*/ 341 w 809"/>
              <a:gd name="T43" fmla="*/ 1077 h 1690"/>
              <a:gd name="T44" fmla="*/ 341 w 809"/>
              <a:gd name="T45" fmla="*/ 1306 h 1690"/>
              <a:gd name="T46" fmla="*/ 134 w 809"/>
              <a:gd name="T47" fmla="*/ 1306 h 1690"/>
              <a:gd name="T48" fmla="*/ 134 w 809"/>
              <a:gd name="T49" fmla="*/ 1077 h 1690"/>
              <a:gd name="T50" fmla="*/ 134 w 809"/>
              <a:gd name="T51" fmla="*/ 1595 h 1690"/>
              <a:gd name="T52" fmla="*/ 134 w 809"/>
              <a:gd name="T53" fmla="*/ 1361 h 1690"/>
              <a:gd name="T54" fmla="*/ 341 w 809"/>
              <a:gd name="T55" fmla="*/ 1361 h 1690"/>
              <a:gd name="T56" fmla="*/ 341 w 809"/>
              <a:gd name="T57" fmla="*/ 1595 h 1690"/>
              <a:gd name="T58" fmla="*/ 134 w 809"/>
              <a:gd name="T59" fmla="*/ 1595 h 1690"/>
              <a:gd name="T60" fmla="*/ 659 w 809"/>
              <a:gd name="T61" fmla="*/ 1595 h 1690"/>
              <a:gd name="T62" fmla="*/ 470 w 809"/>
              <a:gd name="T63" fmla="*/ 1595 h 1690"/>
              <a:gd name="T64" fmla="*/ 470 w 809"/>
              <a:gd name="T65" fmla="*/ 1361 h 1690"/>
              <a:gd name="T66" fmla="*/ 659 w 809"/>
              <a:gd name="T67" fmla="*/ 1361 h 1690"/>
              <a:gd name="T68" fmla="*/ 659 w 809"/>
              <a:gd name="T69" fmla="*/ 1595 h 1690"/>
              <a:gd name="T70" fmla="*/ 659 w 809"/>
              <a:gd name="T71" fmla="*/ 1306 h 1690"/>
              <a:gd name="T72" fmla="*/ 470 w 809"/>
              <a:gd name="T73" fmla="*/ 1306 h 1690"/>
              <a:gd name="T74" fmla="*/ 470 w 809"/>
              <a:gd name="T75" fmla="*/ 1077 h 1690"/>
              <a:gd name="T76" fmla="*/ 659 w 809"/>
              <a:gd name="T77" fmla="*/ 1077 h 1690"/>
              <a:gd name="T78" fmla="*/ 659 w 809"/>
              <a:gd name="T79" fmla="*/ 1306 h 1690"/>
              <a:gd name="T80" fmla="*/ 659 w 809"/>
              <a:gd name="T81" fmla="*/ 1022 h 1690"/>
              <a:gd name="T82" fmla="*/ 470 w 809"/>
              <a:gd name="T83" fmla="*/ 1022 h 1690"/>
              <a:gd name="T84" fmla="*/ 470 w 809"/>
              <a:gd name="T85" fmla="*/ 792 h 1690"/>
              <a:gd name="T86" fmla="*/ 659 w 809"/>
              <a:gd name="T87" fmla="*/ 792 h 1690"/>
              <a:gd name="T88" fmla="*/ 659 w 809"/>
              <a:gd name="T89" fmla="*/ 1022 h 1690"/>
              <a:gd name="T90" fmla="*/ 659 w 809"/>
              <a:gd name="T91" fmla="*/ 738 h 1690"/>
              <a:gd name="T92" fmla="*/ 470 w 809"/>
              <a:gd name="T93" fmla="*/ 738 h 1690"/>
              <a:gd name="T94" fmla="*/ 470 w 809"/>
              <a:gd name="T95" fmla="*/ 508 h 1690"/>
              <a:gd name="T96" fmla="*/ 659 w 809"/>
              <a:gd name="T97" fmla="*/ 508 h 1690"/>
              <a:gd name="T98" fmla="*/ 659 w 809"/>
              <a:gd name="T99" fmla="*/ 738 h 1690"/>
              <a:gd name="T100" fmla="*/ 659 w 809"/>
              <a:gd name="T101" fmla="*/ 452 h 1690"/>
              <a:gd name="T102" fmla="*/ 470 w 809"/>
              <a:gd name="T103" fmla="*/ 452 h 1690"/>
              <a:gd name="T104" fmla="*/ 470 w 809"/>
              <a:gd name="T105" fmla="*/ 213 h 1690"/>
              <a:gd name="T106" fmla="*/ 659 w 809"/>
              <a:gd name="T107" fmla="*/ 213 h 1690"/>
              <a:gd name="T108" fmla="*/ 659 w 809"/>
              <a:gd name="T109" fmla="*/ 45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9" h="1690">
                <a:moveTo>
                  <a:pt x="0" y="0"/>
                </a:moveTo>
                <a:lnTo>
                  <a:pt x="0" y="1690"/>
                </a:lnTo>
                <a:lnTo>
                  <a:pt x="809" y="1690"/>
                </a:lnTo>
                <a:lnTo>
                  <a:pt x="809" y="0"/>
                </a:lnTo>
                <a:lnTo>
                  <a:pt x="0" y="0"/>
                </a:lnTo>
                <a:close/>
                <a:moveTo>
                  <a:pt x="134" y="213"/>
                </a:moveTo>
                <a:lnTo>
                  <a:pt x="341" y="213"/>
                </a:lnTo>
                <a:lnTo>
                  <a:pt x="341" y="452"/>
                </a:lnTo>
                <a:lnTo>
                  <a:pt x="134" y="452"/>
                </a:lnTo>
                <a:lnTo>
                  <a:pt x="134" y="213"/>
                </a:lnTo>
                <a:close/>
                <a:moveTo>
                  <a:pt x="134" y="508"/>
                </a:moveTo>
                <a:lnTo>
                  <a:pt x="341" y="508"/>
                </a:lnTo>
                <a:lnTo>
                  <a:pt x="341" y="738"/>
                </a:lnTo>
                <a:lnTo>
                  <a:pt x="134" y="738"/>
                </a:lnTo>
                <a:lnTo>
                  <a:pt x="134" y="508"/>
                </a:lnTo>
                <a:close/>
                <a:moveTo>
                  <a:pt x="134" y="792"/>
                </a:moveTo>
                <a:lnTo>
                  <a:pt x="341" y="792"/>
                </a:lnTo>
                <a:lnTo>
                  <a:pt x="341" y="1022"/>
                </a:lnTo>
                <a:lnTo>
                  <a:pt x="134" y="1022"/>
                </a:lnTo>
                <a:lnTo>
                  <a:pt x="134" y="792"/>
                </a:lnTo>
                <a:close/>
                <a:moveTo>
                  <a:pt x="134" y="1077"/>
                </a:moveTo>
                <a:lnTo>
                  <a:pt x="341" y="1077"/>
                </a:lnTo>
                <a:lnTo>
                  <a:pt x="341" y="1306"/>
                </a:lnTo>
                <a:lnTo>
                  <a:pt x="134" y="1306"/>
                </a:lnTo>
                <a:lnTo>
                  <a:pt x="134" y="1077"/>
                </a:lnTo>
                <a:close/>
                <a:moveTo>
                  <a:pt x="134" y="1595"/>
                </a:moveTo>
                <a:lnTo>
                  <a:pt x="134" y="1361"/>
                </a:lnTo>
                <a:lnTo>
                  <a:pt x="341" y="1361"/>
                </a:lnTo>
                <a:lnTo>
                  <a:pt x="341" y="1595"/>
                </a:lnTo>
                <a:lnTo>
                  <a:pt x="134" y="1595"/>
                </a:lnTo>
                <a:close/>
                <a:moveTo>
                  <a:pt x="659" y="1595"/>
                </a:moveTo>
                <a:lnTo>
                  <a:pt x="470" y="1595"/>
                </a:lnTo>
                <a:lnTo>
                  <a:pt x="470" y="1361"/>
                </a:lnTo>
                <a:lnTo>
                  <a:pt x="659" y="1361"/>
                </a:lnTo>
                <a:lnTo>
                  <a:pt x="659" y="1595"/>
                </a:lnTo>
                <a:close/>
                <a:moveTo>
                  <a:pt x="659" y="1306"/>
                </a:moveTo>
                <a:lnTo>
                  <a:pt x="470" y="1306"/>
                </a:lnTo>
                <a:lnTo>
                  <a:pt x="470" y="1077"/>
                </a:lnTo>
                <a:lnTo>
                  <a:pt x="659" y="1077"/>
                </a:lnTo>
                <a:lnTo>
                  <a:pt x="659" y="1306"/>
                </a:lnTo>
                <a:close/>
                <a:moveTo>
                  <a:pt x="659" y="1022"/>
                </a:moveTo>
                <a:lnTo>
                  <a:pt x="470" y="1022"/>
                </a:lnTo>
                <a:lnTo>
                  <a:pt x="470" y="792"/>
                </a:lnTo>
                <a:lnTo>
                  <a:pt x="659" y="792"/>
                </a:lnTo>
                <a:lnTo>
                  <a:pt x="659" y="1022"/>
                </a:lnTo>
                <a:close/>
                <a:moveTo>
                  <a:pt x="659" y="738"/>
                </a:moveTo>
                <a:lnTo>
                  <a:pt x="470" y="738"/>
                </a:lnTo>
                <a:lnTo>
                  <a:pt x="470" y="508"/>
                </a:lnTo>
                <a:lnTo>
                  <a:pt x="659" y="508"/>
                </a:lnTo>
                <a:lnTo>
                  <a:pt x="659" y="738"/>
                </a:lnTo>
                <a:close/>
                <a:moveTo>
                  <a:pt x="659" y="452"/>
                </a:moveTo>
                <a:lnTo>
                  <a:pt x="470" y="452"/>
                </a:lnTo>
                <a:lnTo>
                  <a:pt x="470" y="213"/>
                </a:lnTo>
                <a:lnTo>
                  <a:pt x="659" y="213"/>
                </a:lnTo>
                <a:lnTo>
                  <a:pt x="659" y="452"/>
                </a:lnTo>
                <a:close/>
              </a:path>
            </a:pathLst>
          </a:custGeom>
          <a:solidFill>
            <a:srgbClr val="5767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55"/>
          <p:cNvSpPr>
            <a:spLocks noEditPoints="1"/>
          </p:cNvSpPr>
          <p:nvPr>
            <p:custDataLst>
              <p:tags r:id="rId6"/>
            </p:custDataLst>
          </p:nvPr>
        </p:nvSpPr>
        <p:spPr bwMode="auto">
          <a:xfrm>
            <a:off x="6544871" y="4312939"/>
            <a:ext cx="702028" cy="1337460"/>
          </a:xfrm>
          <a:custGeom>
            <a:avLst/>
            <a:gdLst>
              <a:gd name="T0" fmla="*/ 0 w 507"/>
              <a:gd name="T1" fmla="*/ 0 h 965"/>
              <a:gd name="T2" fmla="*/ 0 w 507"/>
              <a:gd name="T3" fmla="*/ 965 h 965"/>
              <a:gd name="T4" fmla="*/ 507 w 507"/>
              <a:gd name="T5" fmla="*/ 965 h 965"/>
              <a:gd name="T6" fmla="*/ 507 w 507"/>
              <a:gd name="T7" fmla="*/ 0 h 965"/>
              <a:gd name="T8" fmla="*/ 0 w 507"/>
              <a:gd name="T9" fmla="*/ 0 h 965"/>
              <a:gd name="T10" fmla="*/ 406 w 507"/>
              <a:gd name="T11" fmla="*/ 143 h 965"/>
              <a:gd name="T12" fmla="*/ 406 w 507"/>
              <a:gd name="T13" fmla="*/ 290 h 965"/>
              <a:gd name="T14" fmla="*/ 256 w 507"/>
              <a:gd name="T15" fmla="*/ 290 h 965"/>
              <a:gd name="T16" fmla="*/ 256 w 507"/>
              <a:gd name="T17" fmla="*/ 143 h 965"/>
              <a:gd name="T18" fmla="*/ 406 w 507"/>
              <a:gd name="T19" fmla="*/ 143 h 965"/>
              <a:gd name="T20" fmla="*/ 256 w 507"/>
              <a:gd name="T21" fmla="*/ 538 h 965"/>
              <a:gd name="T22" fmla="*/ 406 w 507"/>
              <a:gd name="T23" fmla="*/ 538 h 965"/>
              <a:gd name="T24" fmla="*/ 406 w 507"/>
              <a:gd name="T25" fmla="*/ 677 h 965"/>
              <a:gd name="T26" fmla="*/ 256 w 507"/>
              <a:gd name="T27" fmla="*/ 677 h 965"/>
              <a:gd name="T28" fmla="*/ 256 w 507"/>
              <a:gd name="T29" fmla="*/ 538 h 965"/>
              <a:gd name="T30" fmla="*/ 406 w 507"/>
              <a:gd name="T31" fmla="*/ 483 h 965"/>
              <a:gd name="T32" fmla="*/ 256 w 507"/>
              <a:gd name="T33" fmla="*/ 483 h 965"/>
              <a:gd name="T34" fmla="*/ 256 w 507"/>
              <a:gd name="T35" fmla="*/ 345 h 965"/>
              <a:gd name="T36" fmla="*/ 406 w 507"/>
              <a:gd name="T37" fmla="*/ 345 h 965"/>
              <a:gd name="T38" fmla="*/ 406 w 507"/>
              <a:gd name="T39" fmla="*/ 483 h 965"/>
              <a:gd name="T40" fmla="*/ 206 w 507"/>
              <a:gd name="T41" fmla="*/ 143 h 965"/>
              <a:gd name="T42" fmla="*/ 206 w 507"/>
              <a:gd name="T43" fmla="*/ 290 h 965"/>
              <a:gd name="T44" fmla="*/ 41 w 507"/>
              <a:gd name="T45" fmla="*/ 290 h 965"/>
              <a:gd name="T46" fmla="*/ 41 w 507"/>
              <a:gd name="T47" fmla="*/ 143 h 965"/>
              <a:gd name="T48" fmla="*/ 206 w 507"/>
              <a:gd name="T49" fmla="*/ 143 h 965"/>
              <a:gd name="T50" fmla="*/ 206 w 507"/>
              <a:gd name="T51" fmla="*/ 538 h 965"/>
              <a:gd name="T52" fmla="*/ 206 w 507"/>
              <a:gd name="T53" fmla="*/ 677 h 965"/>
              <a:gd name="T54" fmla="*/ 41 w 507"/>
              <a:gd name="T55" fmla="*/ 677 h 965"/>
              <a:gd name="T56" fmla="*/ 41 w 507"/>
              <a:gd name="T57" fmla="*/ 538 h 965"/>
              <a:gd name="T58" fmla="*/ 206 w 507"/>
              <a:gd name="T59" fmla="*/ 538 h 965"/>
              <a:gd name="T60" fmla="*/ 41 w 507"/>
              <a:gd name="T61" fmla="*/ 483 h 965"/>
              <a:gd name="T62" fmla="*/ 41 w 507"/>
              <a:gd name="T63" fmla="*/ 345 h 965"/>
              <a:gd name="T64" fmla="*/ 206 w 507"/>
              <a:gd name="T65" fmla="*/ 345 h 965"/>
              <a:gd name="T66" fmla="*/ 206 w 507"/>
              <a:gd name="T67" fmla="*/ 483 h 965"/>
              <a:gd name="T68" fmla="*/ 41 w 507"/>
              <a:gd name="T69" fmla="*/ 483 h 965"/>
              <a:gd name="T70" fmla="*/ 41 w 507"/>
              <a:gd name="T71" fmla="*/ 733 h 965"/>
              <a:gd name="T72" fmla="*/ 206 w 507"/>
              <a:gd name="T73" fmla="*/ 733 h 965"/>
              <a:gd name="T74" fmla="*/ 206 w 507"/>
              <a:gd name="T75" fmla="*/ 863 h 965"/>
              <a:gd name="T76" fmla="*/ 41 w 507"/>
              <a:gd name="T77" fmla="*/ 863 h 965"/>
              <a:gd name="T78" fmla="*/ 41 w 507"/>
              <a:gd name="T79" fmla="*/ 733 h 965"/>
              <a:gd name="T80" fmla="*/ 256 w 507"/>
              <a:gd name="T81" fmla="*/ 863 h 965"/>
              <a:gd name="T82" fmla="*/ 256 w 507"/>
              <a:gd name="T83" fmla="*/ 733 h 965"/>
              <a:gd name="T84" fmla="*/ 406 w 507"/>
              <a:gd name="T85" fmla="*/ 733 h 965"/>
              <a:gd name="T86" fmla="*/ 406 w 507"/>
              <a:gd name="T87" fmla="*/ 863 h 965"/>
              <a:gd name="T88" fmla="*/ 256 w 507"/>
              <a:gd name="T89" fmla="*/ 863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07" h="965">
                <a:moveTo>
                  <a:pt x="0" y="0"/>
                </a:moveTo>
                <a:lnTo>
                  <a:pt x="0" y="965"/>
                </a:lnTo>
                <a:lnTo>
                  <a:pt x="507" y="965"/>
                </a:lnTo>
                <a:lnTo>
                  <a:pt x="507" y="0"/>
                </a:lnTo>
                <a:lnTo>
                  <a:pt x="0" y="0"/>
                </a:lnTo>
                <a:close/>
                <a:moveTo>
                  <a:pt x="406" y="143"/>
                </a:moveTo>
                <a:lnTo>
                  <a:pt x="406" y="290"/>
                </a:lnTo>
                <a:lnTo>
                  <a:pt x="256" y="290"/>
                </a:lnTo>
                <a:lnTo>
                  <a:pt x="256" y="143"/>
                </a:lnTo>
                <a:lnTo>
                  <a:pt x="406" y="143"/>
                </a:lnTo>
                <a:close/>
                <a:moveTo>
                  <a:pt x="256" y="538"/>
                </a:moveTo>
                <a:lnTo>
                  <a:pt x="406" y="538"/>
                </a:lnTo>
                <a:lnTo>
                  <a:pt x="406" y="677"/>
                </a:lnTo>
                <a:lnTo>
                  <a:pt x="256" y="677"/>
                </a:lnTo>
                <a:lnTo>
                  <a:pt x="256" y="538"/>
                </a:lnTo>
                <a:close/>
                <a:moveTo>
                  <a:pt x="406" y="483"/>
                </a:moveTo>
                <a:lnTo>
                  <a:pt x="256" y="483"/>
                </a:lnTo>
                <a:lnTo>
                  <a:pt x="256" y="345"/>
                </a:lnTo>
                <a:lnTo>
                  <a:pt x="406" y="345"/>
                </a:lnTo>
                <a:lnTo>
                  <a:pt x="406" y="483"/>
                </a:lnTo>
                <a:close/>
                <a:moveTo>
                  <a:pt x="206" y="143"/>
                </a:moveTo>
                <a:lnTo>
                  <a:pt x="206" y="290"/>
                </a:lnTo>
                <a:lnTo>
                  <a:pt x="41" y="290"/>
                </a:lnTo>
                <a:lnTo>
                  <a:pt x="41" y="143"/>
                </a:lnTo>
                <a:lnTo>
                  <a:pt x="206" y="143"/>
                </a:lnTo>
                <a:close/>
                <a:moveTo>
                  <a:pt x="206" y="538"/>
                </a:moveTo>
                <a:lnTo>
                  <a:pt x="206" y="677"/>
                </a:lnTo>
                <a:lnTo>
                  <a:pt x="41" y="677"/>
                </a:lnTo>
                <a:lnTo>
                  <a:pt x="41" y="538"/>
                </a:lnTo>
                <a:lnTo>
                  <a:pt x="206" y="538"/>
                </a:lnTo>
                <a:close/>
                <a:moveTo>
                  <a:pt x="41" y="483"/>
                </a:moveTo>
                <a:lnTo>
                  <a:pt x="41" y="345"/>
                </a:lnTo>
                <a:lnTo>
                  <a:pt x="206" y="345"/>
                </a:lnTo>
                <a:lnTo>
                  <a:pt x="206" y="483"/>
                </a:lnTo>
                <a:lnTo>
                  <a:pt x="41" y="483"/>
                </a:lnTo>
                <a:close/>
                <a:moveTo>
                  <a:pt x="41" y="733"/>
                </a:moveTo>
                <a:lnTo>
                  <a:pt x="206" y="733"/>
                </a:lnTo>
                <a:lnTo>
                  <a:pt x="206" y="863"/>
                </a:lnTo>
                <a:lnTo>
                  <a:pt x="41" y="863"/>
                </a:lnTo>
                <a:lnTo>
                  <a:pt x="41" y="733"/>
                </a:lnTo>
                <a:close/>
                <a:moveTo>
                  <a:pt x="256" y="863"/>
                </a:moveTo>
                <a:lnTo>
                  <a:pt x="256" y="733"/>
                </a:lnTo>
                <a:lnTo>
                  <a:pt x="406" y="733"/>
                </a:lnTo>
                <a:lnTo>
                  <a:pt x="406" y="863"/>
                </a:lnTo>
                <a:lnTo>
                  <a:pt x="256" y="863"/>
                </a:lnTo>
                <a:close/>
              </a:path>
            </a:pathLst>
          </a:custGeom>
          <a:solidFill>
            <a:srgbClr val="5767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56"/>
          <p:cNvSpPr>
            <a:spLocks noEditPoints="1"/>
          </p:cNvSpPr>
          <p:nvPr>
            <p:custDataLst>
              <p:tags r:id="rId7"/>
            </p:custDataLst>
          </p:nvPr>
        </p:nvSpPr>
        <p:spPr bwMode="auto">
          <a:xfrm>
            <a:off x="4719044" y="4579321"/>
            <a:ext cx="702028" cy="1071078"/>
          </a:xfrm>
          <a:custGeom>
            <a:avLst/>
            <a:gdLst>
              <a:gd name="T0" fmla="*/ 0 w 507"/>
              <a:gd name="T1" fmla="*/ 0 h 772"/>
              <a:gd name="T2" fmla="*/ 0 w 507"/>
              <a:gd name="T3" fmla="*/ 772 h 772"/>
              <a:gd name="T4" fmla="*/ 507 w 507"/>
              <a:gd name="T5" fmla="*/ 772 h 772"/>
              <a:gd name="T6" fmla="*/ 507 w 507"/>
              <a:gd name="T7" fmla="*/ 0 h 772"/>
              <a:gd name="T8" fmla="*/ 0 w 507"/>
              <a:gd name="T9" fmla="*/ 0 h 772"/>
              <a:gd name="T10" fmla="*/ 241 w 507"/>
              <a:gd name="T11" fmla="*/ 670 h 772"/>
              <a:gd name="T12" fmla="*/ 86 w 507"/>
              <a:gd name="T13" fmla="*/ 670 h 772"/>
              <a:gd name="T14" fmla="*/ 86 w 507"/>
              <a:gd name="T15" fmla="*/ 543 h 772"/>
              <a:gd name="T16" fmla="*/ 241 w 507"/>
              <a:gd name="T17" fmla="*/ 543 h 772"/>
              <a:gd name="T18" fmla="*/ 241 w 507"/>
              <a:gd name="T19" fmla="*/ 670 h 772"/>
              <a:gd name="T20" fmla="*/ 241 w 507"/>
              <a:gd name="T21" fmla="*/ 488 h 772"/>
              <a:gd name="T22" fmla="*/ 86 w 507"/>
              <a:gd name="T23" fmla="*/ 488 h 772"/>
              <a:gd name="T24" fmla="*/ 86 w 507"/>
              <a:gd name="T25" fmla="*/ 345 h 772"/>
              <a:gd name="T26" fmla="*/ 241 w 507"/>
              <a:gd name="T27" fmla="*/ 345 h 772"/>
              <a:gd name="T28" fmla="*/ 241 w 507"/>
              <a:gd name="T29" fmla="*/ 488 h 772"/>
              <a:gd name="T30" fmla="*/ 241 w 507"/>
              <a:gd name="T31" fmla="*/ 290 h 772"/>
              <a:gd name="T32" fmla="*/ 86 w 507"/>
              <a:gd name="T33" fmla="*/ 290 h 772"/>
              <a:gd name="T34" fmla="*/ 86 w 507"/>
              <a:gd name="T35" fmla="*/ 154 h 772"/>
              <a:gd name="T36" fmla="*/ 241 w 507"/>
              <a:gd name="T37" fmla="*/ 154 h 772"/>
              <a:gd name="T38" fmla="*/ 241 w 507"/>
              <a:gd name="T39" fmla="*/ 290 h 772"/>
              <a:gd name="T40" fmla="*/ 450 w 507"/>
              <a:gd name="T41" fmla="*/ 670 h 772"/>
              <a:gd name="T42" fmla="*/ 291 w 507"/>
              <a:gd name="T43" fmla="*/ 670 h 772"/>
              <a:gd name="T44" fmla="*/ 291 w 507"/>
              <a:gd name="T45" fmla="*/ 543 h 772"/>
              <a:gd name="T46" fmla="*/ 450 w 507"/>
              <a:gd name="T47" fmla="*/ 543 h 772"/>
              <a:gd name="T48" fmla="*/ 450 w 507"/>
              <a:gd name="T49" fmla="*/ 670 h 772"/>
              <a:gd name="T50" fmla="*/ 450 w 507"/>
              <a:gd name="T51" fmla="*/ 488 h 772"/>
              <a:gd name="T52" fmla="*/ 291 w 507"/>
              <a:gd name="T53" fmla="*/ 488 h 772"/>
              <a:gd name="T54" fmla="*/ 291 w 507"/>
              <a:gd name="T55" fmla="*/ 345 h 772"/>
              <a:gd name="T56" fmla="*/ 450 w 507"/>
              <a:gd name="T57" fmla="*/ 345 h 772"/>
              <a:gd name="T58" fmla="*/ 450 w 507"/>
              <a:gd name="T59" fmla="*/ 488 h 772"/>
              <a:gd name="T60" fmla="*/ 450 w 507"/>
              <a:gd name="T61" fmla="*/ 290 h 772"/>
              <a:gd name="T62" fmla="*/ 291 w 507"/>
              <a:gd name="T63" fmla="*/ 290 h 772"/>
              <a:gd name="T64" fmla="*/ 291 w 507"/>
              <a:gd name="T65" fmla="*/ 154 h 772"/>
              <a:gd name="T66" fmla="*/ 450 w 507"/>
              <a:gd name="T67" fmla="*/ 154 h 772"/>
              <a:gd name="T68" fmla="*/ 450 w 507"/>
              <a:gd name="T69" fmla="*/ 29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07" h="772">
                <a:moveTo>
                  <a:pt x="0" y="0"/>
                </a:moveTo>
                <a:lnTo>
                  <a:pt x="0" y="772"/>
                </a:lnTo>
                <a:lnTo>
                  <a:pt x="507" y="772"/>
                </a:lnTo>
                <a:lnTo>
                  <a:pt x="507" y="0"/>
                </a:lnTo>
                <a:lnTo>
                  <a:pt x="0" y="0"/>
                </a:lnTo>
                <a:close/>
                <a:moveTo>
                  <a:pt x="241" y="670"/>
                </a:moveTo>
                <a:lnTo>
                  <a:pt x="86" y="670"/>
                </a:lnTo>
                <a:lnTo>
                  <a:pt x="86" y="543"/>
                </a:lnTo>
                <a:lnTo>
                  <a:pt x="241" y="543"/>
                </a:lnTo>
                <a:lnTo>
                  <a:pt x="241" y="670"/>
                </a:lnTo>
                <a:close/>
                <a:moveTo>
                  <a:pt x="241" y="488"/>
                </a:moveTo>
                <a:lnTo>
                  <a:pt x="86" y="488"/>
                </a:lnTo>
                <a:lnTo>
                  <a:pt x="86" y="345"/>
                </a:lnTo>
                <a:lnTo>
                  <a:pt x="241" y="345"/>
                </a:lnTo>
                <a:lnTo>
                  <a:pt x="241" y="488"/>
                </a:lnTo>
                <a:close/>
                <a:moveTo>
                  <a:pt x="241" y="290"/>
                </a:moveTo>
                <a:lnTo>
                  <a:pt x="86" y="290"/>
                </a:lnTo>
                <a:lnTo>
                  <a:pt x="86" y="154"/>
                </a:lnTo>
                <a:lnTo>
                  <a:pt x="241" y="154"/>
                </a:lnTo>
                <a:lnTo>
                  <a:pt x="241" y="290"/>
                </a:lnTo>
                <a:close/>
                <a:moveTo>
                  <a:pt x="450" y="670"/>
                </a:moveTo>
                <a:lnTo>
                  <a:pt x="291" y="670"/>
                </a:lnTo>
                <a:lnTo>
                  <a:pt x="291" y="543"/>
                </a:lnTo>
                <a:lnTo>
                  <a:pt x="450" y="543"/>
                </a:lnTo>
                <a:lnTo>
                  <a:pt x="450" y="670"/>
                </a:lnTo>
                <a:close/>
                <a:moveTo>
                  <a:pt x="450" y="488"/>
                </a:moveTo>
                <a:lnTo>
                  <a:pt x="291" y="488"/>
                </a:lnTo>
                <a:lnTo>
                  <a:pt x="291" y="345"/>
                </a:lnTo>
                <a:lnTo>
                  <a:pt x="450" y="345"/>
                </a:lnTo>
                <a:lnTo>
                  <a:pt x="450" y="488"/>
                </a:lnTo>
                <a:close/>
                <a:moveTo>
                  <a:pt x="450" y="290"/>
                </a:moveTo>
                <a:lnTo>
                  <a:pt x="291" y="290"/>
                </a:lnTo>
                <a:lnTo>
                  <a:pt x="291" y="154"/>
                </a:lnTo>
                <a:lnTo>
                  <a:pt x="450" y="154"/>
                </a:lnTo>
                <a:lnTo>
                  <a:pt x="450" y="290"/>
                </a:lnTo>
                <a:close/>
              </a:path>
            </a:pathLst>
          </a:custGeom>
          <a:solidFill>
            <a:srgbClr val="57677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矩形 48"/>
          <p:cNvSpPr/>
          <p:nvPr>
            <p:custDataLst>
              <p:tags r:id="rId8"/>
            </p:custDataLst>
          </p:nvPr>
        </p:nvSpPr>
        <p:spPr>
          <a:xfrm>
            <a:off x="3231568" y="3368250"/>
            <a:ext cx="957639" cy="957639"/>
          </a:xfrm>
          <a:prstGeom prst="rect">
            <a:avLst/>
          </a:prstGeom>
          <a:solidFill>
            <a:srgbClr val="1DB0B4"/>
          </a:solidFill>
          <a:ln>
            <a:noFill/>
          </a:ln>
        </p:spPr>
        <p:style>
          <a:lnRef idx="2">
            <a:srgbClr val="576773">
              <a:shade val="50000"/>
            </a:srgbClr>
          </a:lnRef>
          <a:fillRef idx="1">
            <a:srgbClr val="576773"/>
          </a:fillRef>
          <a:effectRef idx="0">
            <a:srgbClr val="576773"/>
          </a:effectRef>
          <a:fontRef idx="minor">
            <a:srgbClr val="FFFFFF"/>
          </a:fontRef>
        </p:style>
        <p:txBody>
          <a:bodyPr rtlCol="0" anchor="ctr"/>
          <a:lstStyle/>
          <a:p>
            <a:pPr algn="ctr"/>
            <a:endParaRPr lang="zh-CN" altLang="en-US"/>
          </a:p>
        </p:txBody>
      </p:sp>
      <p:sp>
        <p:nvSpPr>
          <p:cNvPr id="50" name="KSO_Shape"/>
          <p:cNvSpPr/>
          <p:nvPr>
            <p:custDataLst>
              <p:tags r:id="rId9"/>
            </p:custDataLst>
          </p:nvPr>
        </p:nvSpPr>
        <p:spPr bwMode="auto">
          <a:xfrm>
            <a:off x="3417623" y="3554305"/>
            <a:ext cx="585528" cy="585528"/>
          </a:xfrm>
          <a:custGeom>
            <a:avLst/>
            <a:gdLst>
              <a:gd name="T0" fmla="*/ 779318 w 419100"/>
              <a:gd name="T1" fmla="*/ 1212273 h 419100"/>
              <a:gd name="T2" fmla="*/ 1125682 w 419100"/>
              <a:gd name="T3" fmla="*/ 1212273 h 419100"/>
              <a:gd name="T4" fmla="*/ 1125682 w 419100"/>
              <a:gd name="T5" fmla="*/ 1905000 h 419100"/>
              <a:gd name="T6" fmla="*/ 779318 w 419100"/>
              <a:gd name="T7" fmla="*/ 1905000 h 419100"/>
              <a:gd name="T8" fmla="*/ 952500 w 419100"/>
              <a:gd name="T9" fmla="*/ 0 h 419100"/>
              <a:gd name="T10" fmla="*/ 1298864 w 419100"/>
              <a:gd name="T11" fmla="*/ 346364 h 419100"/>
              <a:gd name="T12" fmla="*/ 1298864 w 419100"/>
              <a:gd name="T13" fmla="*/ 86591 h 419100"/>
              <a:gd name="T14" fmla="*/ 1645227 w 419100"/>
              <a:gd name="T15" fmla="*/ 86591 h 419100"/>
              <a:gd name="T16" fmla="*/ 1645227 w 419100"/>
              <a:gd name="T17" fmla="*/ 692727 h 419100"/>
              <a:gd name="T18" fmla="*/ 1905000 w 419100"/>
              <a:gd name="T19" fmla="*/ 952500 h 419100"/>
              <a:gd name="T20" fmla="*/ 1731818 w 419100"/>
              <a:gd name="T21" fmla="*/ 952500 h 419100"/>
              <a:gd name="T22" fmla="*/ 1731818 w 419100"/>
              <a:gd name="T23" fmla="*/ 1905000 h 419100"/>
              <a:gd name="T24" fmla="*/ 1212273 w 419100"/>
              <a:gd name="T25" fmla="*/ 1905000 h 419100"/>
              <a:gd name="T26" fmla="*/ 1212273 w 419100"/>
              <a:gd name="T27" fmla="*/ 1125682 h 419100"/>
              <a:gd name="T28" fmla="*/ 692727 w 419100"/>
              <a:gd name="T29" fmla="*/ 1125682 h 419100"/>
              <a:gd name="T30" fmla="*/ 692727 w 419100"/>
              <a:gd name="T31" fmla="*/ 1905000 h 419100"/>
              <a:gd name="T32" fmla="*/ 173182 w 419100"/>
              <a:gd name="T33" fmla="*/ 1905000 h 419100"/>
              <a:gd name="T34" fmla="*/ 173182 w 419100"/>
              <a:gd name="T35" fmla="*/ 952500 h 419100"/>
              <a:gd name="T36" fmla="*/ 0 w 419100"/>
              <a:gd name="T37" fmla="*/ 952500 h 4191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19100" h="419100">
                <a:moveTo>
                  <a:pt x="171450" y="266700"/>
                </a:moveTo>
                <a:lnTo>
                  <a:pt x="247650" y="266700"/>
                </a:lnTo>
                <a:lnTo>
                  <a:pt x="247650" y="419100"/>
                </a:lnTo>
                <a:lnTo>
                  <a:pt x="171450" y="419100"/>
                </a:lnTo>
                <a:lnTo>
                  <a:pt x="171450" y="266700"/>
                </a:lnTo>
                <a:close/>
                <a:moveTo>
                  <a:pt x="209550" y="0"/>
                </a:moveTo>
                <a:lnTo>
                  <a:pt x="285750" y="76200"/>
                </a:lnTo>
                <a:lnTo>
                  <a:pt x="285750" y="19050"/>
                </a:lnTo>
                <a:lnTo>
                  <a:pt x="361950" y="19050"/>
                </a:lnTo>
                <a:lnTo>
                  <a:pt x="361950" y="152400"/>
                </a:lnTo>
                <a:lnTo>
                  <a:pt x="419100" y="209550"/>
                </a:lnTo>
                <a:lnTo>
                  <a:pt x="381000" y="209550"/>
                </a:lnTo>
                <a:lnTo>
                  <a:pt x="381000" y="419100"/>
                </a:lnTo>
                <a:lnTo>
                  <a:pt x="266700" y="419100"/>
                </a:lnTo>
                <a:lnTo>
                  <a:pt x="266700" y="247650"/>
                </a:lnTo>
                <a:lnTo>
                  <a:pt x="152400" y="247650"/>
                </a:lnTo>
                <a:lnTo>
                  <a:pt x="152400" y="419100"/>
                </a:lnTo>
                <a:lnTo>
                  <a:pt x="38100" y="419100"/>
                </a:lnTo>
                <a:lnTo>
                  <a:pt x="38100" y="209550"/>
                </a:lnTo>
                <a:lnTo>
                  <a:pt x="0" y="209550"/>
                </a:lnTo>
                <a:lnTo>
                  <a:pt x="209550" y="0"/>
                </a:lnTo>
                <a:close/>
              </a:path>
            </a:pathLst>
          </a:custGeom>
          <a:solidFill>
            <a:srgbClr val="FFFFF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rgbClr val="153443"/>
                </a:solidFill>
                <a:latin typeface="Calibri" panose="020F0502020204030204" pitchFamily="34" charset="0"/>
                <a:ea typeface="宋体" panose="02010600030101010101" pitchFamily="2" charset="-122"/>
                <a:cs typeface="+mn-ea"/>
              </a:defRPr>
            </a:lvl1pPr>
            <a:lvl2pPr marL="457200" algn="l" rtl="0" eaLnBrk="0" fontAlgn="base" hangingPunct="0">
              <a:spcBef>
                <a:spcPct val="0"/>
              </a:spcBef>
              <a:spcAft>
                <a:spcPct val="0"/>
              </a:spcAft>
              <a:defRPr kern="1200">
                <a:solidFill>
                  <a:srgbClr val="153443"/>
                </a:solidFill>
                <a:latin typeface="Calibri" panose="020F0502020204030204" pitchFamily="34" charset="0"/>
                <a:ea typeface="宋体" panose="02010600030101010101" pitchFamily="2" charset="-122"/>
                <a:cs typeface="+mn-ea"/>
              </a:defRPr>
            </a:lvl2pPr>
            <a:lvl3pPr marL="914400" algn="l" rtl="0" eaLnBrk="0" fontAlgn="base" hangingPunct="0">
              <a:spcBef>
                <a:spcPct val="0"/>
              </a:spcBef>
              <a:spcAft>
                <a:spcPct val="0"/>
              </a:spcAft>
              <a:defRPr kern="1200">
                <a:solidFill>
                  <a:srgbClr val="153443"/>
                </a:solidFill>
                <a:latin typeface="Calibri" panose="020F0502020204030204" pitchFamily="34" charset="0"/>
                <a:ea typeface="宋体" panose="02010600030101010101" pitchFamily="2" charset="-122"/>
                <a:cs typeface="+mn-ea"/>
              </a:defRPr>
            </a:lvl3pPr>
            <a:lvl4pPr marL="1371600" algn="l" rtl="0" eaLnBrk="0" fontAlgn="base" hangingPunct="0">
              <a:spcBef>
                <a:spcPct val="0"/>
              </a:spcBef>
              <a:spcAft>
                <a:spcPct val="0"/>
              </a:spcAft>
              <a:defRPr kern="1200">
                <a:solidFill>
                  <a:srgbClr val="153443"/>
                </a:solidFill>
                <a:latin typeface="Calibri" panose="020F0502020204030204" pitchFamily="34" charset="0"/>
                <a:ea typeface="宋体" panose="02010600030101010101" pitchFamily="2" charset="-122"/>
                <a:cs typeface="+mn-ea"/>
              </a:defRPr>
            </a:lvl4pPr>
            <a:lvl5pPr marL="1828800" algn="l" rtl="0" eaLnBrk="0" fontAlgn="base" hangingPunct="0">
              <a:spcBef>
                <a:spcPct val="0"/>
              </a:spcBef>
              <a:spcAft>
                <a:spcPct val="0"/>
              </a:spcAft>
              <a:defRPr kern="1200">
                <a:solidFill>
                  <a:srgbClr val="153443"/>
                </a:solidFill>
                <a:latin typeface="Calibri" panose="020F0502020204030204" pitchFamily="34" charset="0"/>
                <a:ea typeface="宋体" panose="02010600030101010101" pitchFamily="2" charset="-122"/>
                <a:cs typeface="+mn-ea"/>
              </a:defRPr>
            </a:lvl5pPr>
            <a:lvl6pPr marL="2286000" algn="l" defTabSz="914400" rtl="0" eaLnBrk="1" latinLnBrk="0" hangingPunct="1">
              <a:defRPr kern="1200">
                <a:solidFill>
                  <a:srgbClr val="153443"/>
                </a:solidFill>
                <a:latin typeface="Calibri" panose="020F0502020204030204" pitchFamily="34" charset="0"/>
                <a:ea typeface="宋体" panose="02010600030101010101" pitchFamily="2" charset="-122"/>
                <a:cs typeface="+mn-ea"/>
              </a:defRPr>
            </a:lvl6pPr>
            <a:lvl7pPr marL="2743200" algn="l" defTabSz="914400" rtl="0" eaLnBrk="1" latinLnBrk="0" hangingPunct="1">
              <a:defRPr kern="1200">
                <a:solidFill>
                  <a:srgbClr val="153443"/>
                </a:solidFill>
                <a:latin typeface="Calibri" panose="020F0502020204030204" pitchFamily="34" charset="0"/>
                <a:ea typeface="宋体" panose="02010600030101010101" pitchFamily="2" charset="-122"/>
                <a:cs typeface="+mn-ea"/>
              </a:defRPr>
            </a:lvl7pPr>
            <a:lvl8pPr marL="3200400" algn="l" defTabSz="914400" rtl="0" eaLnBrk="1" latinLnBrk="0" hangingPunct="1">
              <a:defRPr kern="1200">
                <a:solidFill>
                  <a:srgbClr val="153443"/>
                </a:solidFill>
                <a:latin typeface="Calibri" panose="020F0502020204030204" pitchFamily="34" charset="0"/>
                <a:ea typeface="宋体" panose="02010600030101010101" pitchFamily="2" charset="-122"/>
                <a:cs typeface="+mn-ea"/>
              </a:defRPr>
            </a:lvl8pPr>
            <a:lvl9pPr marL="3657600" algn="l" defTabSz="914400" rtl="0" eaLnBrk="1" latinLnBrk="0" hangingPunct="1">
              <a:defRPr kern="1200">
                <a:solidFill>
                  <a:srgbClr val="153443"/>
                </a:solidFill>
                <a:latin typeface="Calibri" panose="020F0502020204030204" pitchFamily="34" charset="0"/>
                <a:ea typeface="宋体" panose="02010600030101010101" pitchFamily="2" charset="-122"/>
                <a:cs typeface="+mn-ea"/>
              </a:defRPr>
            </a:lvl9pPr>
          </a:lstStyle>
          <a:p>
            <a:pPr algn="ctr">
              <a:defRPr/>
            </a:pPr>
            <a:endParaRPr lang="zh-CN" altLang="en-US">
              <a:solidFill>
                <a:srgbClr val="FFFFFF"/>
              </a:solidFill>
              <a:latin typeface="等线" panose="02010600030101010101" charset="-122"/>
              <a:ea typeface="等线" panose="02010600030101010101" charset="-122"/>
            </a:endParaRPr>
          </a:p>
        </p:txBody>
      </p:sp>
      <p:sp>
        <p:nvSpPr>
          <p:cNvPr id="51" name="文本框 50"/>
          <p:cNvSpPr txBox="1"/>
          <p:nvPr>
            <p:custDataLst>
              <p:tags r:id="rId10"/>
            </p:custDataLst>
          </p:nvPr>
        </p:nvSpPr>
        <p:spPr>
          <a:xfrm>
            <a:off x="1042035" y="2969260"/>
            <a:ext cx="2096770" cy="398780"/>
          </a:xfrm>
          <a:prstGeom prst="rect">
            <a:avLst/>
          </a:prstGeom>
          <a:noFill/>
        </p:spPr>
        <p:txBody>
          <a:bodyPr wrap="square" rtlCol="0">
            <a:spAutoFit/>
          </a:bodyPr>
          <a:lstStyle/>
          <a:p>
            <a:r>
              <a:rPr lang="en-US" altLang="zh-CN" sz="2000"/>
              <a:t>重构是实用主义</a:t>
            </a:r>
            <a:endParaRPr lang="en-US" altLang="zh-CN" sz="2000"/>
          </a:p>
        </p:txBody>
      </p:sp>
      <p:sp>
        <p:nvSpPr>
          <p:cNvPr id="54" name="文本框 53"/>
          <p:cNvSpPr txBox="1"/>
          <p:nvPr>
            <p:custDataLst>
              <p:tags r:id="rId11"/>
            </p:custDataLst>
          </p:nvPr>
        </p:nvSpPr>
        <p:spPr>
          <a:xfrm>
            <a:off x="930852" y="3779794"/>
            <a:ext cx="2207689" cy="953135"/>
          </a:xfrm>
          <a:prstGeom prst="rect">
            <a:avLst/>
          </a:prstGeom>
          <a:noFill/>
        </p:spPr>
        <p:txBody>
          <a:bodyPr wrap="square" rtlCol="0">
            <a:spAutoFit/>
          </a:bodyPr>
          <a:lstStyle/>
          <a:p>
            <a:pPr algn="ctr"/>
            <a:r>
              <a:rPr lang="en-US" altLang="zh-CN" sz="1400"/>
              <a:t>满足当前需求设计同时，在版本迭代中不断改进当前的设计，尽量靠近设计模式的理想国度</a:t>
            </a:r>
            <a:endParaRPr lang="en-US" altLang="zh-CN" sz="1400"/>
          </a:p>
        </p:txBody>
      </p:sp>
      <p:sp>
        <p:nvSpPr>
          <p:cNvPr id="55" name="文本框 54"/>
          <p:cNvSpPr txBox="1"/>
          <p:nvPr>
            <p:custDataLst>
              <p:tags r:id="rId12"/>
            </p:custDataLst>
          </p:nvPr>
        </p:nvSpPr>
        <p:spPr>
          <a:xfrm>
            <a:off x="8765540" y="3093085"/>
            <a:ext cx="2400300" cy="368300"/>
          </a:xfrm>
          <a:prstGeom prst="rect">
            <a:avLst/>
          </a:prstGeom>
          <a:noFill/>
        </p:spPr>
        <p:txBody>
          <a:bodyPr wrap="square" rtlCol="0">
            <a:spAutoFit/>
          </a:bodyPr>
          <a:lstStyle/>
          <a:p>
            <a:r>
              <a:rPr lang="en-US" altLang="zh-CN"/>
              <a:t>设计模式是理想主义</a:t>
            </a:r>
            <a:endParaRPr lang="en-US" altLang="zh-CN"/>
          </a:p>
        </p:txBody>
      </p:sp>
      <p:sp>
        <p:nvSpPr>
          <p:cNvPr id="56" name="文本框 55"/>
          <p:cNvSpPr txBox="1"/>
          <p:nvPr>
            <p:custDataLst>
              <p:tags r:id="rId13"/>
            </p:custDataLst>
          </p:nvPr>
        </p:nvSpPr>
        <p:spPr>
          <a:xfrm>
            <a:off x="8701669" y="3779794"/>
            <a:ext cx="2207689" cy="953135"/>
          </a:xfrm>
          <a:prstGeom prst="rect">
            <a:avLst/>
          </a:prstGeom>
          <a:noFill/>
        </p:spPr>
        <p:txBody>
          <a:bodyPr wrap="square" rtlCol="0">
            <a:spAutoFit/>
          </a:bodyPr>
          <a:lstStyle/>
          <a:p>
            <a:pPr algn="ctr"/>
            <a:r>
              <a:rPr lang="en-US" altLang="zh-CN" sz="1400"/>
              <a:t>为理想的软件设计提供目标，但是达到这个目标通常很困难，很有可能存在过度设计</a:t>
            </a:r>
            <a:endParaRPr lang="en-US" altLang="zh-CN" sz="1400"/>
          </a:p>
        </p:txBody>
      </p:sp>
      <p:sp>
        <p:nvSpPr>
          <p:cNvPr id="57" name="矩形 56"/>
          <p:cNvSpPr/>
          <p:nvPr>
            <p:custDataLst>
              <p:tags r:id="rId14"/>
            </p:custDataLst>
          </p:nvPr>
        </p:nvSpPr>
        <p:spPr>
          <a:xfrm>
            <a:off x="7744031" y="3305683"/>
            <a:ext cx="957639" cy="957639"/>
          </a:xfrm>
          <a:prstGeom prst="rect">
            <a:avLst/>
          </a:prstGeom>
          <a:solidFill>
            <a:srgbClr val="E22A38"/>
          </a:solidFill>
          <a:ln>
            <a:noFill/>
          </a:ln>
        </p:spPr>
        <p:style>
          <a:lnRef idx="2">
            <a:srgbClr val="576773">
              <a:shade val="50000"/>
            </a:srgbClr>
          </a:lnRef>
          <a:fillRef idx="1">
            <a:srgbClr val="576773"/>
          </a:fillRef>
          <a:effectRef idx="0">
            <a:srgbClr val="576773"/>
          </a:effectRef>
          <a:fontRef idx="minor">
            <a:srgbClr val="FFFFFF"/>
          </a:fontRef>
        </p:style>
        <p:txBody>
          <a:bodyPr rtlCol="0" anchor="ctr"/>
          <a:lstStyle/>
          <a:p>
            <a:pPr algn="ctr"/>
            <a:endParaRPr lang="zh-CN" altLang="en-US"/>
          </a:p>
        </p:txBody>
      </p:sp>
      <p:sp>
        <p:nvSpPr>
          <p:cNvPr id="60" name="KSO_Shape"/>
          <p:cNvSpPr/>
          <p:nvPr>
            <p:custDataLst>
              <p:tags r:id="rId15"/>
            </p:custDataLst>
          </p:nvPr>
        </p:nvSpPr>
        <p:spPr>
          <a:xfrm>
            <a:off x="7930286" y="3461504"/>
            <a:ext cx="585128" cy="626922"/>
          </a:xfrm>
          <a:custGeom>
            <a:avLst/>
            <a:gdLst>
              <a:gd name="connsiteX0" fmla="*/ 788546 w 4295694"/>
              <a:gd name="connsiteY0" fmla="*/ 3262602 h 4602950"/>
              <a:gd name="connsiteX1" fmla="*/ 722065 w 4295694"/>
              <a:gd name="connsiteY1" fmla="*/ 3276024 h 4602950"/>
              <a:gd name="connsiteX2" fmla="*/ 703443 w 4295694"/>
              <a:gd name="connsiteY2" fmla="*/ 3286707 h 4602950"/>
              <a:gd name="connsiteX3" fmla="*/ 667154 w 4295694"/>
              <a:gd name="connsiteY3" fmla="*/ 3311174 h 4602950"/>
              <a:gd name="connsiteX4" fmla="*/ 650940 w 4295694"/>
              <a:gd name="connsiteY4" fmla="*/ 3329902 h 4602950"/>
              <a:gd name="connsiteX5" fmla="*/ 628475 w 4295694"/>
              <a:gd name="connsiteY5" fmla="*/ 3363222 h 4602950"/>
              <a:gd name="connsiteX6" fmla="*/ 611251 w 4295694"/>
              <a:gd name="connsiteY6" fmla="*/ 3407093 h 4602950"/>
              <a:gd name="connsiteX7" fmla="*/ 611248 w 4295694"/>
              <a:gd name="connsiteY7" fmla="*/ 3407104 h 4602950"/>
              <a:gd name="connsiteX8" fmla="*/ 607571 w 4295694"/>
              <a:gd name="connsiteY8" fmla="*/ 3443577 h 4602950"/>
              <a:gd name="connsiteX9" fmla="*/ 788546 w 4295694"/>
              <a:gd name="connsiteY9" fmla="*/ 3624552 h 4602950"/>
              <a:gd name="connsiteX10" fmla="*/ 969521 w 4295694"/>
              <a:gd name="connsiteY10" fmla="*/ 3443577 h 4602950"/>
              <a:gd name="connsiteX11" fmla="*/ 965845 w 4295694"/>
              <a:gd name="connsiteY11" fmla="*/ 3407104 h 4602950"/>
              <a:gd name="connsiteX12" fmla="*/ 962750 w 4295694"/>
              <a:gd name="connsiteY12" fmla="*/ 3397135 h 4602950"/>
              <a:gd name="connsiteX13" fmla="*/ 962749 w 4295694"/>
              <a:gd name="connsiteY13" fmla="*/ 3397136 h 4602950"/>
              <a:gd name="connsiteX14" fmla="*/ 955298 w 4295694"/>
              <a:gd name="connsiteY14" fmla="*/ 3373133 h 4602950"/>
              <a:gd name="connsiteX15" fmla="*/ 955291 w 4295694"/>
              <a:gd name="connsiteY15" fmla="*/ 3373121 h 4602950"/>
              <a:gd name="connsiteX16" fmla="*/ 920412 w 4295694"/>
              <a:gd name="connsiteY16" fmla="*/ 3321388 h 4602950"/>
              <a:gd name="connsiteX17" fmla="*/ 906965 w 4295694"/>
              <a:gd name="connsiteY17" fmla="*/ 3309169 h 4602950"/>
              <a:gd name="connsiteX18" fmla="*/ 868849 w 4295694"/>
              <a:gd name="connsiteY18" fmla="*/ 3283471 h 4602950"/>
              <a:gd name="connsiteX19" fmla="*/ 852148 w 4295694"/>
              <a:gd name="connsiteY19" fmla="*/ 3275443 h 4602950"/>
              <a:gd name="connsiteX20" fmla="*/ 3704648 w 4295694"/>
              <a:gd name="connsiteY20" fmla="*/ 908397 h 4602950"/>
              <a:gd name="connsiteX21" fmla="*/ 2413156 w 4295694"/>
              <a:gd name="connsiteY21" fmla="*/ 1136122 h 4602950"/>
              <a:gd name="connsiteX22" fmla="*/ 3048940 w 4295694"/>
              <a:gd name="connsiteY22" fmla="*/ 2044116 h 4602950"/>
              <a:gd name="connsiteX23" fmla="*/ 1220089 w 4295694"/>
              <a:gd name="connsiteY23" fmla="*/ 619236 h 4602950"/>
              <a:gd name="connsiteX24" fmla="*/ 1204000 w 4295694"/>
              <a:gd name="connsiteY24" fmla="*/ 653307 h 4602950"/>
              <a:gd name="connsiteX25" fmla="*/ 1404665 w 4295694"/>
              <a:gd name="connsiteY25" fmla="*/ 2518863 h 4602950"/>
              <a:gd name="connsiteX26" fmla="*/ 3089083 w 4295694"/>
              <a:gd name="connsiteY26" fmla="*/ 3345485 h 4602950"/>
              <a:gd name="connsiteX27" fmla="*/ 3126598 w 4295694"/>
              <a:gd name="connsiteY27" fmla="*/ 3342019 h 4602950"/>
              <a:gd name="connsiteX28" fmla="*/ 3126489 w 4295694"/>
              <a:gd name="connsiteY28" fmla="*/ 3342009 h 4602950"/>
              <a:gd name="connsiteX29" fmla="*/ 1575619 w 4295694"/>
              <a:gd name="connsiteY29" fmla="*/ 2399160 h 4602950"/>
              <a:gd name="connsiteX30" fmla="*/ 1220060 w 4295694"/>
              <a:gd name="connsiteY30" fmla="*/ 619347 h 4602950"/>
              <a:gd name="connsiteX31" fmla="*/ 1617635 w 4295694"/>
              <a:gd name="connsiteY31" fmla="*/ 0 h 4602950"/>
              <a:gd name="connsiteX32" fmla="*/ 2292594 w 4295694"/>
              <a:gd name="connsiteY32" fmla="*/ 963942 h 4602950"/>
              <a:gd name="connsiteX33" fmla="*/ 3658628 w 4295694"/>
              <a:gd name="connsiteY33" fmla="*/ 723073 h 4602950"/>
              <a:gd name="connsiteX34" fmla="*/ 3663439 w 4295694"/>
              <a:gd name="connsiteY34" fmla="*/ 662289 h 4602950"/>
              <a:gd name="connsiteX35" fmla="*/ 3794430 w 4295694"/>
              <a:gd name="connsiteY35" fmla="*/ 456674 h 4602950"/>
              <a:gd name="connsiteX36" fmla="*/ 4238061 w 4295694"/>
              <a:gd name="connsiteY36" fmla="*/ 534898 h 4602950"/>
              <a:gd name="connsiteX37" fmla="*/ 4159837 w 4295694"/>
              <a:gd name="connsiteY37" fmla="*/ 978529 h 4602950"/>
              <a:gd name="connsiteX38" fmla="*/ 3921820 w 4295694"/>
              <a:gd name="connsiteY38" fmla="*/ 1031296 h 4602950"/>
              <a:gd name="connsiteX39" fmla="*/ 3863056 w 4295694"/>
              <a:gd name="connsiteY39" fmla="*/ 1015027 h 4602950"/>
              <a:gd name="connsiteX40" fmla="*/ 3169503 w 4295694"/>
              <a:gd name="connsiteY40" fmla="*/ 2216297 h 4602950"/>
              <a:gd name="connsiteX41" fmla="*/ 3844461 w 4295694"/>
              <a:gd name="connsiteY41" fmla="*/ 3180237 h 4602950"/>
              <a:gd name="connsiteX42" fmla="*/ 3708278 w 4295694"/>
              <a:gd name="connsiteY42" fmla="*/ 3265695 h 4602950"/>
              <a:gd name="connsiteX43" fmla="*/ 1410024 w 4295694"/>
              <a:gd name="connsiteY43" fmla="*/ 2964151 h 4602950"/>
              <a:gd name="connsiteX44" fmla="*/ 1376409 w 4295694"/>
              <a:gd name="connsiteY44" fmla="*/ 2928277 h 4602950"/>
              <a:gd name="connsiteX45" fmla="*/ 1156105 w 4295694"/>
              <a:gd name="connsiteY45" fmla="*/ 3177978 h 4602950"/>
              <a:gd name="connsiteX46" fmla="*/ 1202745 w 4295694"/>
              <a:gd name="connsiteY46" fmla="*/ 3230084 h 4602950"/>
              <a:gd name="connsiteX47" fmla="*/ 1236231 w 4295694"/>
              <a:gd name="connsiteY47" fmla="*/ 3297943 h 4602950"/>
              <a:gd name="connsiteX48" fmla="*/ 1246620 w 4295694"/>
              <a:gd name="connsiteY48" fmla="*/ 3361214 h 4602950"/>
              <a:gd name="connsiteX49" fmla="*/ 1138418 w 4295694"/>
              <a:gd name="connsiteY49" fmla="*/ 3948390 h 4602950"/>
              <a:gd name="connsiteX50" fmla="*/ 1183839 w 4295694"/>
              <a:gd name="connsiteY50" fmla="*/ 3969580 h 4602950"/>
              <a:gd name="connsiteX51" fmla="*/ 1566559 w 4295694"/>
              <a:gd name="connsiteY51" fmla="*/ 4498463 h 4602950"/>
              <a:gd name="connsiteX52" fmla="*/ 1577092 w 4295694"/>
              <a:gd name="connsiteY52" fmla="*/ 4602950 h 4602950"/>
              <a:gd name="connsiteX53" fmla="*/ 0 w 4295694"/>
              <a:gd name="connsiteY53" fmla="*/ 4602950 h 4602950"/>
              <a:gd name="connsiteX54" fmla="*/ 10534 w 4295694"/>
              <a:gd name="connsiteY54" fmla="*/ 4498463 h 4602950"/>
              <a:gd name="connsiteX55" fmla="*/ 393255 w 4295694"/>
              <a:gd name="connsiteY55" fmla="*/ 3969580 h 4602950"/>
              <a:gd name="connsiteX56" fmla="*/ 438675 w 4295694"/>
              <a:gd name="connsiteY56" fmla="*/ 3948390 h 4602950"/>
              <a:gd name="connsiteX57" fmla="*/ 330473 w 4295694"/>
              <a:gd name="connsiteY57" fmla="*/ 3361214 h 4602950"/>
              <a:gd name="connsiteX58" fmla="*/ 340862 w 4295694"/>
              <a:gd name="connsiteY58" fmla="*/ 3297943 h 4602950"/>
              <a:gd name="connsiteX59" fmla="*/ 374348 w 4295694"/>
              <a:gd name="connsiteY59" fmla="*/ 3230084 h 4602950"/>
              <a:gd name="connsiteX60" fmla="*/ 400339 w 4295694"/>
              <a:gd name="connsiteY60" fmla="*/ 3201047 h 4602950"/>
              <a:gd name="connsiteX61" fmla="*/ 322880 w 4295694"/>
              <a:gd name="connsiteY61" fmla="*/ 3110756 h 4602950"/>
              <a:gd name="connsiteX62" fmla="*/ 353773 w 4295694"/>
              <a:gd name="connsiteY62" fmla="*/ 2837154 h 4602950"/>
              <a:gd name="connsiteX63" fmla="*/ 405273 w 4295694"/>
              <a:gd name="connsiteY63" fmla="*/ 2780511 h 4602950"/>
              <a:gd name="connsiteX64" fmla="*/ 1005359 w 4295694"/>
              <a:gd name="connsiteY64" fmla="*/ 2395676 h 4602950"/>
              <a:gd name="connsiteX65" fmla="*/ 988063 w 4295694"/>
              <a:gd name="connsiteY65" fmla="*/ 2361529 h 4602950"/>
              <a:gd name="connsiteX66" fmla="*/ 1490754 w 4295694"/>
              <a:gd name="connsiteY66" fmla="*/ 98742 h 460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295694" h="4602950">
                <a:moveTo>
                  <a:pt x="788546" y="3262602"/>
                </a:moveTo>
                <a:lnTo>
                  <a:pt x="722065" y="3276024"/>
                </a:lnTo>
                <a:lnTo>
                  <a:pt x="703443" y="3286707"/>
                </a:lnTo>
                <a:lnTo>
                  <a:pt x="667154" y="3311174"/>
                </a:lnTo>
                <a:lnTo>
                  <a:pt x="650940" y="3329902"/>
                </a:lnTo>
                <a:lnTo>
                  <a:pt x="628475" y="3363222"/>
                </a:lnTo>
                <a:lnTo>
                  <a:pt x="611251" y="3407093"/>
                </a:lnTo>
                <a:lnTo>
                  <a:pt x="611248" y="3407104"/>
                </a:lnTo>
                <a:cubicBezTo>
                  <a:pt x="608837" y="3418885"/>
                  <a:pt x="607571" y="3431083"/>
                  <a:pt x="607571" y="3443577"/>
                </a:cubicBezTo>
                <a:cubicBezTo>
                  <a:pt x="607571" y="3543527"/>
                  <a:pt x="688596" y="3624552"/>
                  <a:pt x="788546" y="3624552"/>
                </a:cubicBezTo>
                <a:cubicBezTo>
                  <a:pt x="888496" y="3624552"/>
                  <a:pt x="969521" y="3543527"/>
                  <a:pt x="969521" y="3443577"/>
                </a:cubicBezTo>
                <a:cubicBezTo>
                  <a:pt x="969521" y="3431083"/>
                  <a:pt x="968255" y="3418885"/>
                  <a:pt x="965845" y="3407104"/>
                </a:cubicBezTo>
                <a:lnTo>
                  <a:pt x="962750" y="3397135"/>
                </a:lnTo>
                <a:lnTo>
                  <a:pt x="962749" y="3397136"/>
                </a:lnTo>
                <a:lnTo>
                  <a:pt x="955298" y="3373133"/>
                </a:lnTo>
                <a:lnTo>
                  <a:pt x="955291" y="3373121"/>
                </a:lnTo>
                <a:lnTo>
                  <a:pt x="920412" y="3321388"/>
                </a:lnTo>
                <a:lnTo>
                  <a:pt x="906965" y="3309169"/>
                </a:lnTo>
                <a:lnTo>
                  <a:pt x="868849" y="3283471"/>
                </a:lnTo>
                <a:lnTo>
                  <a:pt x="852148" y="3275443"/>
                </a:lnTo>
                <a:close/>
                <a:moveTo>
                  <a:pt x="3704648" y="908397"/>
                </a:moveTo>
                <a:lnTo>
                  <a:pt x="2413156" y="1136122"/>
                </a:lnTo>
                <a:lnTo>
                  <a:pt x="3048940" y="2044116"/>
                </a:lnTo>
                <a:close/>
                <a:moveTo>
                  <a:pt x="1220089" y="619236"/>
                </a:moveTo>
                <a:lnTo>
                  <a:pt x="1204000" y="653307"/>
                </a:lnTo>
                <a:cubicBezTo>
                  <a:pt x="955662" y="1247544"/>
                  <a:pt x="1007937" y="1952277"/>
                  <a:pt x="1404665" y="2518863"/>
                </a:cubicBezTo>
                <a:cubicBezTo>
                  <a:pt x="1801394" y="3085450"/>
                  <a:pt x="2445746" y="3375605"/>
                  <a:pt x="3089083" y="3345485"/>
                </a:cubicBezTo>
                <a:lnTo>
                  <a:pt x="3126598" y="3342019"/>
                </a:lnTo>
                <a:lnTo>
                  <a:pt x="3126489" y="3342009"/>
                </a:lnTo>
                <a:cubicBezTo>
                  <a:pt x="2522425" y="3261313"/>
                  <a:pt x="1952730" y="2937731"/>
                  <a:pt x="1575619" y="2399160"/>
                </a:cubicBezTo>
                <a:cubicBezTo>
                  <a:pt x="1198508" y="1860590"/>
                  <a:pt x="1089288" y="1214580"/>
                  <a:pt x="1220060" y="619347"/>
                </a:cubicBezTo>
                <a:close/>
                <a:moveTo>
                  <a:pt x="1617635" y="0"/>
                </a:moveTo>
                <a:lnTo>
                  <a:pt x="2292594" y="963942"/>
                </a:lnTo>
                <a:lnTo>
                  <a:pt x="3658628" y="723073"/>
                </a:lnTo>
                <a:lnTo>
                  <a:pt x="3663439" y="662289"/>
                </a:lnTo>
                <a:cubicBezTo>
                  <a:pt x="3677595" y="582007"/>
                  <a:pt x="3722377" y="507126"/>
                  <a:pt x="3794430" y="456674"/>
                </a:cubicBezTo>
                <a:cubicBezTo>
                  <a:pt x="3938536" y="355769"/>
                  <a:pt x="4137157" y="390792"/>
                  <a:pt x="4238061" y="534898"/>
                </a:cubicBezTo>
                <a:cubicBezTo>
                  <a:pt x="4338965" y="679004"/>
                  <a:pt x="4303943" y="877625"/>
                  <a:pt x="4159837" y="978529"/>
                </a:cubicBezTo>
                <a:cubicBezTo>
                  <a:pt x="4087784" y="1028981"/>
                  <a:pt x="4002102" y="1045452"/>
                  <a:pt x="3921820" y="1031296"/>
                </a:cubicBezTo>
                <a:lnTo>
                  <a:pt x="3863056" y="1015027"/>
                </a:lnTo>
                <a:lnTo>
                  <a:pt x="3169503" y="2216297"/>
                </a:lnTo>
                <a:lnTo>
                  <a:pt x="3844461" y="3180237"/>
                </a:lnTo>
                <a:lnTo>
                  <a:pt x="3708278" y="3265695"/>
                </a:lnTo>
                <a:cubicBezTo>
                  <a:pt x="2956045" y="3686124"/>
                  <a:pt x="2019093" y="3555481"/>
                  <a:pt x="1410024" y="2964151"/>
                </a:cubicBezTo>
                <a:lnTo>
                  <a:pt x="1376409" y="2928277"/>
                </a:lnTo>
                <a:lnTo>
                  <a:pt x="1156105" y="3177978"/>
                </a:lnTo>
                <a:lnTo>
                  <a:pt x="1202745" y="3230084"/>
                </a:lnTo>
                <a:cubicBezTo>
                  <a:pt x="1216415" y="3250449"/>
                  <a:pt x="1227745" y="3273276"/>
                  <a:pt x="1236231" y="3297943"/>
                </a:cubicBezTo>
                <a:lnTo>
                  <a:pt x="1246620" y="3361214"/>
                </a:lnTo>
                <a:lnTo>
                  <a:pt x="1138418" y="3948390"/>
                </a:lnTo>
                <a:lnTo>
                  <a:pt x="1183839" y="3969580"/>
                </a:lnTo>
                <a:cubicBezTo>
                  <a:pt x="1377847" y="4081138"/>
                  <a:pt x="1520277" y="4272289"/>
                  <a:pt x="1566559" y="4498463"/>
                </a:cubicBezTo>
                <a:lnTo>
                  <a:pt x="1577092" y="4602950"/>
                </a:lnTo>
                <a:lnTo>
                  <a:pt x="0" y="4602950"/>
                </a:lnTo>
                <a:lnTo>
                  <a:pt x="10534" y="4498463"/>
                </a:lnTo>
                <a:cubicBezTo>
                  <a:pt x="56816" y="4272289"/>
                  <a:pt x="199246" y="4081138"/>
                  <a:pt x="393255" y="3969580"/>
                </a:cubicBezTo>
                <a:lnTo>
                  <a:pt x="438675" y="3948390"/>
                </a:lnTo>
                <a:lnTo>
                  <a:pt x="330473" y="3361214"/>
                </a:lnTo>
                <a:lnTo>
                  <a:pt x="340862" y="3297943"/>
                </a:lnTo>
                <a:cubicBezTo>
                  <a:pt x="349348" y="3273276"/>
                  <a:pt x="360679" y="3250449"/>
                  <a:pt x="374348" y="3230084"/>
                </a:cubicBezTo>
                <a:lnTo>
                  <a:pt x="400339" y="3201047"/>
                </a:lnTo>
                <a:lnTo>
                  <a:pt x="322880" y="3110756"/>
                </a:lnTo>
                <a:cubicBezTo>
                  <a:pt x="267986" y="3046768"/>
                  <a:pt x="283977" y="2937741"/>
                  <a:pt x="353773" y="2837154"/>
                </a:cubicBezTo>
                <a:lnTo>
                  <a:pt x="405273" y="2780511"/>
                </a:lnTo>
                <a:lnTo>
                  <a:pt x="1005359" y="2395676"/>
                </a:lnTo>
                <a:lnTo>
                  <a:pt x="988063" y="2361529"/>
                </a:lnTo>
                <a:cubicBezTo>
                  <a:pt x="640709" y="1586944"/>
                  <a:pt x="838400" y="661814"/>
                  <a:pt x="1490754" y="98742"/>
                </a:cubicBezTo>
                <a:close/>
              </a:path>
            </a:pathLst>
          </a:custGeom>
          <a:solidFill>
            <a:srgbClr val="FFFFFF"/>
          </a:solidFill>
          <a:ln>
            <a:noFill/>
          </a:ln>
        </p:spPr>
        <p:style>
          <a:lnRef idx="2">
            <a:srgbClr val="576773">
              <a:shade val="50000"/>
            </a:srgbClr>
          </a:lnRef>
          <a:fillRef idx="1">
            <a:srgbClr val="576773"/>
          </a:fillRef>
          <a:effectRef idx="0">
            <a:srgbClr val="576773"/>
          </a:effectRef>
          <a:fontRef idx="minor">
            <a:srgbClr val="FFFFFF"/>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rgbClr val="FFFFFF"/>
                </a:solidFill>
                <a:latin typeface="等线" panose="02010600030101010101" charset="-122"/>
                <a:ea typeface="+mn-ea"/>
                <a:cs typeface="+mn-ea"/>
              </a:defRPr>
            </a:lvl1pPr>
            <a:lvl2pPr marL="457200" algn="l" rtl="0" eaLnBrk="0" fontAlgn="base" hangingPunct="0">
              <a:spcBef>
                <a:spcPct val="0"/>
              </a:spcBef>
              <a:spcAft>
                <a:spcPct val="0"/>
              </a:spcAft>
              <a:defRPr kern="1200">
                <a:solidFill>
                  <a:srgbClr val="FFFFFF"/>
                </a:solidFill>
                <a:latin typeface="等线" panose="02010600030101010101" charset="-122"/>
                <a:ea typeface="+mn-ea"/>
                <a:cs typeface="+mn-ea"/>
              </a:defRPr>
            </a:lvl2pPr>
            <a:lvl3pPr marL="914400" algn="l" rtl="0" eaLnBrk="0" fontAlgn="base" hangingPunct="0">
              <a:spcBef>
                <a:spcPct val="0"/>
              </a:spcBef>
              <a:spcAft>
                <a:spcPct val="0"/>
              </a:spcAft>
              <a:defRPr kern="1200">
                <a:solidFill>
                  <a:srgbClr val="FFFFFF"/>
                </a:solidFill>
                <a:latin typeface="等线" panose="02010600030101010101" charset="-122"/>
                <a:ea typeface="+mn-ea"/>
                <a:cs typeface="+mn-ea"/>
              </a:defRPr>
            </a:lvl3pPr>
            <a:lvl4pPr marL="1371600" algn="l" rtl="0" eaLnBrk="0" fontAlgn="base" hangingPunct="0">
              <a:spcBef>
                <a:spcPct val="0"/>
              </a:spcBef>
              <a:spcAft>
                <a:spcPct val="0"/>
              </a:spcAft>
              <a:defRPr kern="1200">
                <a:solidFill>
                  <a:srgbClr val="FFFFFF"/>
                </a:solidFill>
                <a:latin typeface="等线" panose="02010600030101010101" charset="-122"/>
                <a:ea typeface="+mn-ea"/>
                <a:cs typeface="+mn-ea"/>
              </a:defRPr>
            </a:lvl4pPr>
            <a:lvl5pPr marL="1828800" algn="l" rtl="0" eaLnBrk="0" fontAlgn="base" hangingPunct="0">
              <a:spcBef>
                <a:spcPct val="0"/>
              </a:spcBef>
              <a:spcAft>
                <a:spcPct val="0"/>
              </a:spcAft>
              <a:defRPr kern="1200">
                <a:solidFill>
                  <a:srgbClr val="FFFFFF"/>
                </a:solidFill>
                <a:latin typeface="等线" panose="02010600030101010101" charset="-122"/>
                <a:ea typeface="+mn-ea"/>
                <a:cs typeface="+mn-ea"/>
              </a:defRPr>
            </a:lvl5pPr>
            <a:lvl6pPr marL="2286000" algn="l" defTabSz="914400" rtl="0" eaLnBrk="1" latinLnBrk="0" hangingPunct="1">
              <a:defRPr kern="1200">
                <a:solidFill>
                  <a:srgbClr val="FFFFFF"/>
                </a:solidFill>
                <a:latin typeface="等线" panose="02010600030101010101" charset="-122"/>
                <a:ea typeface="+mn-ea"/>
                <a:cs typeface="+mn-ea"/>
              </a:defRPr>
            </a:lvl6pPr>
            <a:lvl7pPr marL="2743200" algn="l" defTabSz="914400" rtl="0" eaLnBrk="1" latinLnBrk="0" hangingPunct="1">
              <a:defRPr kern="1200">
                <a:solidFill>
                  <a:srgbClr val="FFFFFF"/>
                </a:solidFill>
                <a:latin typeface="等线" panose="02010600030101010101" charset="-122"/>
                <a:ea typeface="+mn-ea"/>
                <a:cs typeface="+mn-ea"/>
              </a:defRPr>
            </a:lvl7pPr>
            <a:lvl8pPr marL="3200400" algn="l" defTabSz="914400" rtl="0" eaLnBrk="1" latinLnBrk="0" hangingPunct="1">
              <a:defRPr kern="1200">
                <a:solidFill>
                  <a:srgbClr val="FFFFFF"/>
                </a:solidFill>
                <a:latin typeface="等线" panose="02010600030101010101" charset="-122"/>
                <a:ea typeface="+mn-ea"/>
                <a:cs typeface="+mn-ea"/>
              </a:defRPr>
            </a:lvl8pPr>
            <a:lvl9pPr marL="3657600" algn="l" defTabSz="914400" rtl="0" eaLnBrk="1" latinLnBrk="0" hangingPunct="1">
              <a:defRPr kern="1200">
                <a:solidFill>
                  <a:srgbClr val="FFFFFF"/>
                </a:solidFill>
                <a:latin typeface="等线" panose="02010600030101010101" charset="-122"/>
                <a:ea typeface="+mn-ea"/>
                <a:cs typeface="+mn-ea"/>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 15"/>
          <p:cNvGrpSpPr/>
          <p:nvPr/>
        </p:nvGrpSpPr>
        <p:grpSpPr>
          <a:xfrm>
            <a:off x="2" y="6212532"/>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sp>
        <p:nvSpPr>
          <p:cNvPr id="21" name="自由: 形状 32"/>
          <p:cNvSpPr/>
          <p:nvPr/>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22" name="自由: 形状 31"/>
          <p:cNvSpPr/>
          <p:nvPr/>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
        <p:nvSpPr>
          <p:cNvPr id="2" name="文本框 1"/>
          <p:cNvSpPr txBox="1"/>
          <p:nvPr/>
        </p:nvSpPr>
        <p:spPr>
          <a:xfrm>
            <a:off x="788228" y="380341"/>
            <a:ext cx="1706880" cy="460375"/>
          </a:xfrm>
          <a:prstGeom prst="rect">
            <a:avLst/>
          </a:prstGeom>
          <a:noFill/>
        </p:spPr>
        <p:txBody>
          <a:bodyPr wrap="none" rtlCol="0">
            <a:spAutoFit/>
          </a:bodyPr>
          <a:lstStyle/>
          <a:p>
            <a:pPr algn="l"/>
            <a:r>
              <a:rPr kumimoji="1" lang="zh-CN" sz="2400" dirty="0">
                <a:solidFill>
                  <a:srgbClr val="1C2C44"/>
                </a:solidFill>
                <a:latin typeface="+mj-ea"/>
                <a:ea typeface="+mj-ea"/>
                <a:sym typeface="+mn-ea"/>
              </a:rPr>
              <a:t>重构的手段</a:t>
            </a:r>
            <a:endParaRPr kumimoji="1" lang="zh-CN" sz="2400" dirty="0">
              <a:solidFill>
                <a:srgbClr val="1C2C44"/>
              </a:solidFill>
              <a:latin typeface="+mj-ea"/>
              <a:ea typeface="+mj-ea"/>
              <a:sym typeface="+mn-ea"/>
            </a:endParaRPr>
          </a:p>
        </p:txBody>
      </p:sp>
      <p:pic>
        <p:nvPicPr>
          <p:cNvPr id="3" name="图片 2"/>
          <p:cNvPicPr>
            <a:picLocks noChangeAspect="1"/>
          </p:cNvPicPr>
          <p:nvPr/>
        </p:nvPicPr>
        <p:blipFill>
          <a:blip r:embed="rId1"/>
          <a:stretch>
            <a:fillRect/>
          </a:stretch>
        </p:blipFill>
        <p:spPr>
          <a:xfrm>
            <a:off x="11010900" y="337185"/>
            <a:ext cx="584200" cy="553720"/>
          </a:xfrm>
          <a:prstGeom prst="rect">
            <a:avLst/>
          </a:prstGeom>
        </p:spPr>
      </p:pic>
      <p:sp>
        <p:nvSpPr>
          <p:cNvPr id="5" name="矩形 4"/>
          <p:cNvSpPr/>
          <p:nvPr>
            <p:custDataLst>
              <p:tags r:id="rId2"/>
            </p:custDataLst>
          </p:nvPr>
        </p:nvSpPr>
        <p:spPr>
          <a:xfrm>
            <a:off x="838200" y="1846882"/>
            <a:ext cx="2346108" cy="1052741"/>
          </a:xfrm>
          <a:prstGeom prst="rect">
            <a:avLst/>
          </a:prstGeom>
          <a:solidFill>
            <a:srgbClr val="C0504D"/>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6" name="矩形 5"/>
          <p:cNvSpPr/>
          <p:nvPr>
            <p:custDataLst>
              <p:tags r:id="rId3"/>
            </p:custDataLst>
          </p:nvPr>
        </p:nvSpPr>
        <p:spPr>
          <a:xfrm>
            <a:off x="838200" y="2899410"/>
            <a:ext cx="2339975" cy="2335530"/>
          </a:xfrm>
          <a:prstGeom prst="rect">
            <a:avLst/>
          </a:prstGeom>
          <a:solidFill>
            <a:sysClr val="window" lastClr="FFFFFF">
              <a:alpha val="87000"/>
            </a:sysClr>
          </a:solidFill>
          <a:ln>
            <a:solidFill>
              <a:srgbClr val="C0504D"/>
            </a:solid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pic>
        <p:nvPicPr>
          <p:cNvPr id="7" name="图片 6"/>
          <p:cNvPicPr>
            <a:picLocks noChangeAspect="1"/>
          </p:cNvPicPr>
          <p:nvPr>
            <p:custDataLst>
              <p:tags r:id="rId4"/>
            </p:custDataLst>
          </p:nvPr>
        </p:nvPicPr>
        <p:blipFill>
          <a:blip r:embed="rId5"/>
          <a:stretch>
            <a:fillRect/>
          </a:stretch>
        </p:blipFill>
        <p:spPr>
          <a:xfrm>
            <a:off x="1657053" y="2044367"/>
            <a:ext cx="657770" cy="657769"/>
          </a:xfrm>
          <a:prstGeom prst="rect">
            <a:avLst/>
          </a:prstGeom>
        </p:spPr>
      </p:pic>
      <p:sp>
        <p:nvSpPr>
          <p:cNvPr id="8" name="椭圆 7"/>
          <p:cNvSpPr/>
          <p:nvPr>
            <p:custDataLst>
              <p:tags r:id="rId6"/>
            </p:custDataLst>
          </p:nvPr>
        </p:nvSpPr>
        <p:spPr>
          <a:xfrm>
            <a:off x="1548454" y="3448078"/>
            <a:ext cx="124450" cy="124450"/>
          </a:xfrm>
          <a:prstGeom prst="ellipse">
            <a:avLst/>
          </a:prstGeom>
          <a:solidFill>
            <a:srgbClr val="C0504D"/>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9" name="椭圆 8"/>
          <p:cNvSpPr/>
          <p:nvPr>
            <p:custDataLst>
              <p:tags r:id="rId7"/>
            </p:custDataLst>
          </p:nvPr>
        </p:nvSpPr>
        <p:spPr>
          <a:xfrm>
            <a:off x="1726855" y="3448078"/>
            <a:ext cx="124450" cy="124450"/>
          </a:xfrm>
          <a:prstGeom prst="ellipse">
            <a:avLst/>
          </a:prstGeom>
          <a:solidFill>
            <a:srgbClr val="C0504D"/>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10" name="椭圆 9"/>
          <p:cNvSpPr/>
          <p:nvPr>
            <p:custDataLst>
              <p:tags r:id="rId8"/>
            </p:custDataLst>
          </p:nvPr>
        </p:nvSpPr>
        <p:spPr>
          <a:xfrm>
            <a:off x="1927532" y="3448078"/>
            <a:ext cx="124450" cy="124450"/>
          </a:xfrm>
          <a:prstGeom prst="ellipse">
            <a:avLst/>
          </a:prstGeom>
          <a:solidFill>
            <a:srgbClr val="C0504D"/>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11" name="椭圆 10"/>
          <p:cNvSpPr/>
          <p:nvPr>
            <p:custDataLst>
              <p:tags r:id="rId9"/>
            </p:custDataLst>
          </p:nvPr>
        </p:nvSpPr>
        <p:spPr>
          <a:xfrm>
            <a:off x="2105934" y="3448078"/>
            <a:ext cx="124450" cy="124450"/>
          </a:xfrm>
          <a:prstGeom prst="ellipse">
            <a:avLst/>
          </a:prstGeom>
          <a:solidFill>
            <a:srgbClr val="C0504D"/>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12" name="椭圆 11"/>
          <p:cNvSpPr/>
          <p:nvPr>
            <p:custDataLst>
              <p:tags r:id="rId10"/>
            </p:custDataLst>
          </p:nvPr>
        </p:nvSpPr>
        <p:spPr>
          <a:xfrm>
            <a:off x="2290760" y="3448078"/>
            <a:ext cx="124450" cy="124450"/>
          </a:xfrm>
          <a:prstGeom prst="ellipse">
            <a:avLst/>
          </a:prstGeom>
          <a:solidFill>
            <a:srgbClr val="C0504D"/>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13" name="MH_Text_1"/>
          <p:cNvSpPr txBox="1">
            <a:spLocks noChangeArrowheads="1"/>
          </p:cNvSpPr>
          <p:nvPr>
            <p:custDataLst>
              <p:tags r:id="rId11"/>
            </p:custDataLst>
          </p:nvPr>
        </p:nvSpPr>
        <p:spPr bwMode="auto">
          <a:xfrm>
            <a:off x="1096645" y="3721100"/>
            <a:ext cx="1910715" cy="1419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a:solidFill>
                  <a:sysClr val="windowText" lastClr="000000"/>
                </a:solidFill>
                <a:latin typeface="Calibri" panose="020F0502020204030204" pitchFamily="34" charset="0"/>
                <a:ea typeface="宋体" panose="02010600030101010101" pitchFamily="2" charset="-122"/>
              </a:defRPr>
            </a:lvl1pPr>
            <a:lvl2pPr marL="742950" indent="-285750">
              <a:defRPr>
                <a:solidFill>
                  <a:sysClr val="windowText" lastClr="000000"/>
                </a:solidFill>
                <a:latin typeface="Calibri" panose="020F0502020204030204" pitchFamily="34" charset="0"/>
                <a:ea typeface="宋体" panose="02010600030101010101" pitchFamily="2" charset="-122"/>
              </a:defRPr>
            </a:lvl2pPr>
            <a:lvl3pPr marL="1143000" indent="-228600">
              <a:defRPr>
                <a:solidFill>
                  <a:sysClr val="windowText" lastClr="000000"/>
                </a:solidFill>
                <a:latin typeface="Calibri" panose="020F0502020204030204" pitchFamily="34" charset="0"/>
                <a:ea typeface="宋体" panose="02010600030101010101" pitchFamily="2" charset="-122"/>
              </a:defRPr>
            </a:lvl3pPr>
            <a:lvl4pPr marL="1600200" indent="-228600">
              <a:defRPr>
                <a:solidFill>
                  <a:sysClr val="windowText" lastClr="000000"/>
                </a:solidFill>
                <a:latin typeface="Calibri" panose="020F0502020204030204" pitchFamily="34" charset="0"/>
                <a:ea typeface="宋体" panose="02010600030101010101" pitchFamily="2" charset="-122"/>
              </a:defRPr>
            </a:lvl4pPr>
            <a:lvl5pPr marL="2057400" indent="-228600">
              <a:defRPr>
                <a:solidFill>
                  <a:sysClr val="windowText" lastClr="0000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Calibri" panose="020F0502020204030204" pitchFamily="34" charset="0"/>
                <a:ea typeface="宋体" panose="02010600030101010101" pitchFamily="2" charset="-122"/>
              </a:defRPr>
            </a:lvl9pPr>
          </a:lstStyle>
          <a:p>
            <a:pPr latinLnBrk="1">
              <a:lnSpc>
                <a:spcPct val="150000"/>
              </a:lnSpc>
              <a:defRPr/>
            </a:pPr>
            <a:r>
              <a:rPr lang="en-US" altLang="zh-CN" sz="1000" dirty="0">
                <a:solidFill>
                  <a:prstClr val="black">
                    <a:lumMod val="95000"/>
                    <a:lumOff val="5000"/>
                  </a:prstClr>
                </a:solidFill>
                <a:latin typeface="Arial" panose="020B0604020202020204" pitchFamily="34" charset="0"/>
                <a:ea typeface="黑体" panose="02010609060101010101" charset="-122"/>
                <a:cs typeface="Arial" panose="020B0604020202020204" pitchFamily="34" charset="0"/>
                <a:sym typeface="Arial" panose="020B0604020202020204" pitchFamily="34" charset="0"/>
              </a:rPr>
              <a:t>1.避免出现超大函数</a:t>
            </a:r>
            <a:r>
              <a:rPr lang="zh-CN" altLang="en-US" sz="1000" dirty="0">
                <a:solidFill>
                  <a:prstClr val="black">
                    <a:lumMod val="95000"/>
                    <a:lumOff val="5000"/>
                  </a:prstClr>
                </a:solidFill>
                <a:latin typeface="Arial" panose="020B0604020202020204" pitchFamily="34" charset="0"/>
                <a:ea typeface="黑体" panose="02010609060101010101" charset="-122"/>
                <a:cs typeface="Arial" panose="020B0604020202020204" pitchFamily="34" charset="0"/>
                <a:sym typeface="Arial" panose="020B0604020202020204" pitchFamily="34" charset="0"/>
              </a:rPr>
              <a:t>；</a:t>
            </a:r>
            <a:endParaRPr lang="zh-CN" altLang="en-US" sz="1000" dirty="0">
              <a:solidFill>
                <a:prstClr val="black">
                  <a:lumMod val="95000"/>
                  <a:lumOff val="5000"/>
                </a:prstClr>
              </a:solidFill>
              <a:latin typeface="Arial" panose="020B0604020202020204" pitchFamily="34" charset="0"/>
              <a:ea typeface="黑体" panose="02010609060101010101" charset="-122"/>
              <a:cs typeface="Arial" panose="020B0604020202020204" pitchFamily="34" charset="0"/>
              <a:sym typeface="Arial" panose="020B0604020202020204" pitchFamily="34" charset="0"/>
            </a:endParaRPr>
          </a:p>
          <a:p>
            <a:pPr latinLnBrk="1">
              <a:lnSpc>
                <a:spcPct val="150000"/>
              </a:lnSpc>
              <a:defRPr/>
            </a:pPr>
            <a:r>
              <a:rPr lang="en-US" altLang="zh-CN" sz="1000" dirty="0">
                <a:solidFill>
                  <a:prstClr val="black">
                    <a:lumMod val="95000"/>
                    <a:lumOff val="5000"/>
                  </a:prstClr>
                </a:solidFill>
                <a:latin typeface="Arial" panose="020B0604020202020204" pitchFamily="34" charset="0"/>
                <a:ea typeface="黑体" panose="02010609060101010101" charset="-122"/>
                <a:cs typeface="Arial" panose="020B0604020202020204" pitchFamily="34" charset="0"/>
                <a:sym typeface="Arial" panose="020B0604020202020204" pitchFamily="34" charset="0"/>
              </a:rPr>
              <a:t>2.</a:t>
            </a:r>
            <a:r>
              <a:rPr lang="zh-CN" altLang="en-US" sz="1000" dirty="0">
                <a:solidFill>
                  <a:prstClr val="black">
                    <a:lumMod val="95000"/>
                    <a:lumOff val="5000"/>
                  </a:prstClr>
                </a:solidFill>
                <a:latin typeface="Arial" panose="020B0604020202020204" pitchFamily="34" charset="0"/>
                <a:ea typeface="黑体" panose="02010609060101010101" charset="-122"/>
                <a:cs typeface="Arial" panose="020B0604020202020204" pitchFamily="34" charset="0"/>
                <a:sym typeface="Arial" panose="020B0604020202020204" pitchFamily="34" charset="0"/>
              </a:rPr>
              <a:t>独立出来的函数有助于代码复用</a:t>
            </a:r>
            <a:r>
              <a:rPr lang="en-US" altLang="zh-CN" sz="1000" dirty="0">
                <a:solidFill>
                  <a:prstClr val="black">
                    <a:lumMod val="95000"/>
                    <a:lumOff val="5000"/>
                  </a:prstClr>
                </a:solidFill>
                <a:latin typeface="Arial" panose="020B0604020202020204" pitchFamily="34" charset="0"/>
                <a:ea typeface="黑体" panose="02010609060101010101" charset="-122"/>
                <a:cs typeface="Arial" panose="020B0604020202020204" pitchFamily="34" charset="0"/>
                <a:sym typeface="Arial" panose="020B0604020202020204" pitchFamily="34" charset="0"/>
              </a:rPr>
              <a:t>;</a:t>
            </a:r>
            <a:endParaRPr lang="en-US" altLang="zh-CN" sz="1000" dirty="0">
              <a:solidFill>
                <a:prstClr val="black">
                  <a:lumMod val="95000"/>
                  <a:lumOff val="5000"/>
                </a:prstClr>
              </a:solidFill>
              <a:latin typeface="Arial" panose="020B0604020202020204" pitchFamily="34" charset="0"/>
              <a:ea typeface="黑体" panose="02010609060101010101" charset="-122"/>
              <a:cs typeface="Arial" panose="020B0604020202020204" pitchFamily="34" charset="0"/>
              <a:sym typeface="Arial" panose="020B0604020202020204" pitchFamily="34" charset="0"/>
            </a:endParaRPr>
          </a:p>
          <a:p>
            <a:pPr latinLnBrk="1">
              <a:lnSpc>
                <a:spcPct val="150000"/>
              </a:lnSpc>
              <a:defRPr/>
            </a:pPr>
            <a:r>
              <a:rPr lang="en-US" altLang="zh-CN" sz="1000" dirty="0">
                <a:solidFill>
                  <a:prstClr val="black">
                    <a:lumMod val="95000"/>
                    <a:lumOff val="5000"/>
                  </a:prstClr>
                </a:solidFill>
                <a:latin typeface="Arial" panose="020B0604020202020204" pitchFamily="34" charset="0"/>
                <a:ea typeface="黑体" panose="02010609060101010101" charset="-122"/>
                <a:cs typeface="Arial" panose="020B0604020202020204" pitchFamily="34" charset="0"/>
                <a:sym typeface="Arial" panose="020B0604020202020204" pitchFamily="34" charset="0"/>
              </a:rPr>
              <a:t>3.独立出来的函数如果拥有一个良好的命名，它本身就起到了注释的作用</a:t>
            </a:r>
            <a:endParaRPr lang="en-US" altLang="zh-CN" sz="1000" dirty="0">
              <a:solidFill>
                <a:prstClr val="black">
                  <a:lumMod val="95000"/>
                  <a:lumOff val="5000"/>
                </a:prstClr>
              </a:solidFill>
              <a:latin typeface="Arial" panose="020B0604020202020204" pitchFamily="34" charset="0"/>
              <a:ea typeface="黑体" panose="02010609060101010101" charset="-122"/>
              <a:cs typeface="Arial" panose="020B0604020202020204" pitchFamily="34" charset="0"/>
              <a:sym typeface="Arial" panose="020B0604020202020204" pitchFamily="34" charset="0"/>
            </a:endParaRPr>
          </a:p>
        </p:txBody>
      </p:sp>
      <p:sp>
        <p:nvSpPr>
          <p:cNvPr id="14" name="矩形 13"/>
          <p:cNvSpPr/>
          <p:nvPr>
            <p:custDataLst>
              <p:tags r:id="rId12"/>
            </p:custDataLst>
          </p:nvPr>
        </p:nvSpPr>
        <p:spPr>
          <a:xfrm>
            <a:off x="1139282" y="3005928"/>
            <a:ext cx="1825401" cy="368300"/>
          </a:xfrm>
          <a:prstGeom prst="rect">
            <a:avLst/>
          </a:prstGeom>
        </p:spPr>
        <p:txBody>
          <a:bodyPr wrap="square">
            <a:spAutoFit/>
          </a:bodyPr>
          <a:lstStyle/>
          <a:p>
            <a:pPr algn="ctr"/>
            <a:r>
              <a:rPr lang="zh-CN" altLang="en-US" b="1" dirty="0">
                <a:solidFill>
                  <a:prstClr val="black"/>
                </a:solidFill>
              </a:rPr>
              <a:t>提炼函数</a:t>
            </a:r>
            <a:endParaRPr lang="zh-CN" altLang="en-US" b="1" dirty="0">
              <a:solidFill>
                <a:prstClr val="black"/>
              </a:solidFill>
            </a:endParaRPr>
          </a:p>
        </p:txBody>
      </p:sp>
      <p:sp>
        <p:nvSpPr>
          <p:cNvPr id="15" name="矩形 14"/>
          <p:cNvSpPr/>
          <p:nvPr>
            <p:custDataLst>
              <p:tags r:id="rId13"/>
            </p:custDataLst>
          </p:nvPr>
        </p:nvSpPr>
        <p:spPr>
          <a:xfrm>
            <a:off x="3574083" y="1846882"/>
            <a:ext cx="2346108" cy="1052741"/>
          </a:xfrm>
          <a:prstGeom prst="rect">
            <a:avLst/>
          </a:prstGeom>
          <a:solidFill>
            <a:srgbClr val="9BBB59"/>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4" name="矩形 3"/>
          <p:cNvSpPr/>
          <p:nvPr>
            <p:custDataLst>
              <p:tags r:id="rId14"/>
            </p:custDataLst>
          </p:nvPr>
        </p:nvSpPr>
        <p:spPr>
          <a:xfrm>
            <a:off x="3573780" y="2899410"/>
            <a:ext cx="2339975" cy="2335530"/>
          </a:xfrm>
          <a:prstGeom prst="rect">
            <a:avLst/>
          </a:prstGeom>
          <a:solidFill>
            <a:sysClr val="window" lastClr="FFFFFF">
              <a:alpha val="87000"/>
            </a:sysClr>
          </a:solidFill>
          <a:ln>
            <a:solidFill>
              <a:srgbClr val="9BBB59"/>
            </a:solid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20" name="椭圆 19"/>
          <p:cNvSpPr/>
          <p:nvPr>
            <p:custDataLst>
              <p:tags r:id="rId15"/>
            </p:custDataLst>
          </p:nvPr>
        </p:nvSpPr>
        <p:spPr>
          <a:xfrm>
            <a:off x="4284337" y="3448078"/>
            <a:ext cx="124450" cy="124450"/>
          </a:xfrm>
          <a:prstGeom prst="ellipse">
            <a:avLst/>
          </a:prstGeom>
          <a:solidFill>
            <a:srgbClr val="9BBB59"/>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23" name="椭圆 22"/>
          <p:cNvSpPr/>
          <p:nvPr>
            <p:custDataLst>
              <p:tags r:id="rId16"/>
            </p:custDataLst>
          </p:nvPr>
        </p:nvSpPr>
        <p:spPr>
          <a:xfrm>
            <a:off x="4462738" y="3448078"/>
            <a:ext cx="124450" cy="124450"/>
          </a:xfrm>
          <a:prstGeom prst="ellipse">
            <a:avLst/>
          </a:prstGeom>
          <a:solidFill>
            <a:srgbClr val="9BBB59"/>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24" name="椭圆 23"/>
          <p:cNvSpPr/>
          <p:nvPr>
            <p:custDataLst>
              <p:tags r:id="rId17"/>
            </p:custDataLst>
          </p:nvPr>
        </p:nvSpPr>
        <p:spPr>
          <a:xfrm>
            <a:off x="4663415" y="3448078"/>
            <a:ext cx="124450" cy="124450"/>
          </a:xfrm>
          <a:prstGeom prst="ellipse">
            <a:avLst/>
          </a:prstGeom>
          <a:solidFill>
            <a:srgbClr val="9BBB59"/>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25" name="椭圆 24"/>
          <p:cNvSpPr/>
          <p:nvPr>
            <p:custDataLst>
              <p:tags r:id="rId18"/>
            </p:custDataLst>
          </p:nvPr>
        </p:nvSpPr>
        <p:spPr>
          <a:xfrm>
            <a:off x="4841817" y="3448078"/>
            <a:ext cx="124450" cy="124450"/>
          </a:xfrm>
          <a:prstGeom prst="ellipse">
            <a:avLst/>
          </a:prstGeom>
          <a:solidFill>
            <a:srgbClr val="9BBB59"/>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pic>
        <p:nvPicPr>
          <p:cNvPr id="26" name="图片 25"/>
          <p:cNvPicPr>
            <a:picLocks noChangeAspect="1"/>
          </p:cNvPicPr>
          <p:nvPr>
            <p:custDataLst>
              <p:tags r:id="rId19"/>
            </p:custDataLst>
          </p:nvPr>
        </p:nvPicPr>
        <p:blipFill>
          <a:blip r:embed="rId20"/>
          <a:stretch>
            <a:fillRect/>
          </a:stretch>
        </p:blipFill>
        <p:spPr>
          <a:xfrm>
            <a:off x="4377137" y="2052631"/>
            <a:ext cx="649506" cy="649506"/>
          </a:xfrm>
          <a:prstGeom prst="rect">
            <a:avLst/>
          </a:prstGeom>
        </p:spPr>
      </p:pic>
      <p:sp>
        <p:nvSpPr>
          <p:cNvPr id="27" name="椭圆 26"/>
          <p:cNvSpPr/>
          <p:nvPr>
            <p:custDataLst>
              <p:tags r:id="rId21"/>
            </p:custDataLst>
          </p:nvPr>
        </p:nvSpPr>
        <p:spPr>
          <a:xfrm>
            <a:off x="5026643" y="3448078"/>
            <a:ext cx="124450" cy="124450"/>
          </a:xfrm>
          <a:prstGeom prst="ellipse">
            <a:avLst/>
          </a:prstGeom>
          <a:solidFill>
            <a:sysClr val="windowText" lastClr="000000">
              <a:lumMod val="50000"/>
              <a:lumOff val="50000"/>
            </a:sysClr>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28" name="MH_Text_1"/>
          <p:cNvSpPr txBox="1">
            <a:spLocks noChangeArrowheads="1"/>
          </p:cNvSpPr>
          <p:nvPr>
            <p:custDataLst>
              <p:tags r:id="rId22"/>
            </p:custDataLst>
          </p:nvPr>
        </p:nvSpPr>
        <p:spPr bwMode="auto">
          <a:xfrm>
            <a:off x="3875165" y="3789494"/>
            <a:ext cx="1825401" cy="1068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a:solidFill>
                  <a:sysClr val="windowText" lastClr="000000"/>
                </a:solidFill>
                <a:latin typeface="Calibri" panose="020F0502020204030204" pitchFamily="34" charset="0"/>
                <a:ea typeface="宋体" panose="02010600030101010101" pitchFamily="2" charset="-122"/>
              </a:defRPr>
            </a:lvl1pPr>
            <a:lvl2pPr marL="742950" indent="-285750">
              <a:defRPr>
                <a:solidFill>
                  <a:sysClr val="windowText" lastClr="000000"/>
                </a:solidFill>
                <a:latin typeface="Calibri" panose="020F0502020204030204" pitchFamily="34" charset="0"/>
                <a:ea typeface="宋体" panose="02010600030101010101" pitchFamily="2" charset="-122"/>
              </a:defRPr>
            </a:lvl2pPr>
            <a:lvl3pPr marL="1143000" indent="-228600">
              <a:defRPr>
                <a:solidFill>
                  <a:sysClr val="windowText" lastClr="000000"/>
                </a:solidFill>
                <a:latin typeface="Calibri" panose="020F0502020204030204" pitchFamily="34" charset="0"/>
                <a:ea typeface="宋体" panose="02010600030101010101" pitchFamily="2" charset="-122"/>
              </a:defRPr>
            </a:lvl3pPr>
            <a:lvl4pPr marL="1600200" indent="-228600">
              <a:defRPr>
                <a:solidFill>
                  <a:sysClr val="windowText" lastClr="000000"/>
                </a:solidFill>
                <a:latin typeface="Calibri" panose="020F0502020204030204" pitchFamily="34" charset="0"/>
                <a:ea typeface="宋体" panose="02010600030101010101" pitchFamily="2" charset="-122"/>
              </a:defRPr>
            </a:lvl4pPr>
            <a:lvl5pPr marL="2057400" indent="-228600">
              <a:defRPr>
                <a:solidFill>
                  <a:sysClr val="windowText" lastClr="0000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Calibri" panose="020F0502020204030204" pitchFamily="34" charset="0"/>
                <a:ea typeface="宋体" panose="02010600030101010101" pitchFamily="2" charset="-122"/>
              </a:defRPr>
            </a:lvl9pPr>
          </a:lstStyle>
          <a:p>
            <a:pPr latinLnBrk="1">
              <a:lnSpc>
                <a:spcPct val="150000"/>
              </a:lnSpc>
              <a:defRPr/>
            </a:pPr>
            <a:r>
              <a:rPr lang="en-US" altLang="zh-CN" sz="1000" dirty="0">
                <a:solidFill>
                  <a:prstClr val="black">
                    <a:lumMod val="95000"/>
                    <a:lumOff val="5000"/>
                  </a:prstClr>
                </a:solidFill>
                <a:latin typeface="Arial" panose="020B0604020202020204" pitchFamily="34" charset="0"/>
                <a:ea typeface="黑体" panose="02010609060101010101" charset="-122"/>
                <a:cs typeface="Arial" panose="020B0604020202020204" pitchFamily="34" charset="0"/>
                <a:sym typeface="Arial" panose="020B0604020202020204" pitchFamily="34" charset="0"/>
              </a:rPr>
              <a:t>复杂的条件分支语句是导致程序难以阅读和理解的重要原因，而且容易导致一个庞大的函数</a:t>
            </a:r>
            <a:endParaRPr lang="en-US" altLang="zh-CN" sz="1000" dirty="0">
              <a:solidFill>
                <a:prstClr val="black">
                  <a:lumMod val="95000"/>
                  <a:lumOff val="5000"/>
                </a:prstClr>
              </a:solidFill>
              <a:latin typeface="Arial" panose="020B0604020202020204" pitchFamily="34" charset="0"/>
              <a:ea typeface="黑体" panose="02010609060101010101" charset="-122"/>
              <a:cs typeface="Arial" panose="020B0604020202020204" pitchFamily="34" charset="0"/>
              <a:sym typeface="Arial" panose="020B0604020202020204" pitchFamily="34" charset="0"/>
            </a:endParaRPr>
          </a:p>
        </p:txBody>
      </p:sp>
      <p:sp>
        <p:nvSpPr>
          <p:cNvPr id="29" name="矩形 28"/>
          <p:cNvSpPr/>
          <p:nvPr>
            <p:custDataLst>
              <p:tags r:id="rId23"/>
            </p:custDataLst>
          </p:nvPr>
        </p:nvSpPr>
        <p:spPr>
          <a:xfrm>
            <a:off x="3885684" y="3005928"/>
            <a:ext cx="1825401" cy="368300"/>
          </a:xfrm>
          <a:prstGeom prst="rect">
            <a:avLst/>
          </a:prstGeom>
        </p:spPr>
        <p:txBody>
          <a:bodyPr wrap="square">
            <a:spAutoFit/>
          </a:bodyPr>
          <a:lstStyle/>
          <a:p>
            <a:pPr algn="ctr"/>
            <a:r>
              <a:rPr lang="zh-CN" altLang="en-US" b="1" dirty="0">
                <a:solidFill>
                  <a:prstClr val="black"/>
                </a:solidFill>
                <a:sym typeface="+mn-ea"/>
              </a:rPr>
              <a:t>提炼条件分支</a:t>
            </a:r>
            <a:endParaRPr lang="zh-CN" altLang="en-US" b="1" dirty="0">
              <a:solidFill>
                <a:prstClr val="black"/>
              </a:solidFill>
            </a:endParaRPr>
          </a:p>
        </p:txBody>
      </p:sp>
      <p:sp>
        <p:nvSpPr>
          <p:cNvPr id="30" name="矩形 29"/>
          <p:cNvSpPr/>
          <p:nvPr>
            <p:custDataLst>
              <p:tags r:id="rId24"/>
            </p:custDataLst>
          </p:nvPr>
        </p:nvSpPr>
        <p:spPr>
          <a:xfrm>
            <a:off x="6312893" y="1846882"/>
            <a:ext cx="2346108" cy="1052741"/>
          </a:xfrm>
          <a:prstGeom prst="rect">
            <a:avLst/>
          </a:prstGeom>
          <a:solidFill>
            <a:srgbClr val="8064A2"/>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31" name="矩形 30"/>
          <p:cNvSpPr/>
          <p:nvPr>
            <p:custDataLst>
              <p:tags r:id="rId25"/>
            </p:custDataLst>
          </p:nvPr>
        </p:nvSpPr>
        <p:spPr>
          <a:xfrm>
            <a:off x="6313170" y="2899410"/>
            <a:ext cx="2339975" cy="2336165"/>
          </a:xfrm>
          <a:prstGeom prst="rect">
            <a:avLst/>
          </a:prstGeom>
          <a:solidFill>
            <a:sysClr val="window" lastClr="FFFFFF">
              <a:alpha val="87000"/>
            </a:sysClr>
          </a:solidFill>
          <a:ln>
            <a:solidFill>
              <a:srgbClr val="8064A2"/>
            </a:solid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32" name="椭圆 31"/>
          <p:cNvSpPr/>
          <p:nvPr>
            <p:custDataLst>
              <p:tags r:id="rId26"/>
            </p:custDataLst>
          </p:nvPr>
        </p:nvSpPr>
        <p:spPr>
          <a:xfrm>
            <a:off x="7023147" y="3448078"/>
            <a:ext cx="124450" cy="124450"/>
          </a:xfrm>
          <a:prstGeom prst="ellipse">
            <a:avLst/>
          </a:prstGeom>
          <a:solidFill>
            <a:srgbClr val="8064A2"/>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33" name="椭圆 32"/>
          <p:cNvSpPr/>
          <p:nvPr>
            <p:custDataLst>
              <p:tags r:id="rId27"/>
            </p:custDataLst>
          </p:nvPr>
        </p:nvSpPr>
        <p:spPr>
          <a:xfrm>
            <a:off x="7201548" y="3448078"/>
            <a:ext cx="124450" cy="124450"/>
          </a:xfrm>
          <a:prstGeom prst="ellipse">
            <a:avLst/>
          </a:prstGeom>
          <a:solidFill>
            <a:srgbClr val="8064A2"/>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34" name="椭圆 33"/>
          <p:cNvSpPr/>
          <p:nvPr>
            <p:custDataLst>
              <p:tags r:id="rId28"/>
            </p:custDataLst>
          </p:nvPr>
        </p:nvSpPr>
        <p:spPr>
          <a:xfrm>
            <a:off x="7402226" y="3448078"/>
            <a:ext cx="124450" cy="124450"/>
          </a:xfrm>
          <a:prstGeom prst="ellipse">
            <a:avLst/>
          </a:prstGeom>
          <a:solidFill>
            <a:srgbClr val="8064A2"/>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35" name="椭圆 34"/>
          <p:cNvSpPr/>
          <p:nvPr>
            <p:custDataLst>
              <p:tags r:id="rId29"/>
            </p:custDataLst>
          </p:nvPr>
        </p:nvSpPr>
        <p:spPr>
          <a:xfrm>
            <a:off x="7580627" y="3448078"/>
            <a:ext cx="124450" cy="124450"/>
          </a:xfrm>
          <a:prstGeom prst="ellipse">
            <a:avLst/>
          </a:prstGeom>
          <a:solidFill>
            <a:sysClr val="windowText" lastClr="000000">
              <a:lumMod val="50000"/>
              <a:lumOff val="50000"/>
            </a:sysClr>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36" name="椭圆 35"/>
          <p:cNvSpPr/>
          <p:nvPr>
            <p:custDataLst>
              <p:tags r:id="rId30"/>
            </p:custDataLst>
          </p:nvPr>
        </p:nvSpPr>
        <p:spPr>
          <a:xfrm>
            <a:off x="7765453" y="3448078"/>
            <a:ext cx="124450" cy="124450"/>
          </a:xfrm>
          <a:prstGeom prst="ellipse">
            <a:avLst/>
          </a:prstGeom>
          <a:solidFill>
            <a:sysClr val="windowText" lastClr="000000">
              <a:lumMod val="50000"/>
              <a:lumOff val="50000"/>
            </a:sysClr>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pic>
        <p:nvPicPr>
          <p:cNvPr id="37" name="图片 36"/>
          <p:cNvPicPr>
            <a:picLocks noChangeAspect="1"/>
          </p:cNvPicPr>
          <p:nvPr>
            <p:custDataLst>
              <p:tags r:id="rId31"/>
            </p:custDataLst>
          </p:nvPr>
        </p:nvPicPr>
        <p:blipFill>
          <a:blip r:embed="rId32">
            <a:extLst>
              <a:ext uri="{28A0092B-C50C-407E-A947-70E740481C1C}">
                <a14:useLocalDpi xmlns:a14="http://schemas.microsoft.com/office/drawing/2010/main" val="0"/>
              </a:ext>
            </a:extLst>
          </a:blip>
          <a:stretch>
            <a:fillRect/>
          </a:stretch>
        </p:blipFill>
        <p:spPr>
          <a:xfrm>
            <a:off x="7177601" y="2024177"/>
            <a:ext cx="698147" cy="698147"/>
          </a:xfrm>
          <a:prstGeom prst="rect">
            <a:avLst/>
          </a:prstGeom>
        </p:spPr>
      </p:pic>
      <p:sp>
        <p:nvSpPr>
          <p:cNvPr id="38" name="MH_Text_1"/>
          <p:cNvSpPr txBox="1">
            <a:spLocks noChangeArrowheads="1"/>
          </p:cNvSpPr>
          <p:nvPr>
            <p:custDataLst>
              <p:tags r:id="rId33"/>
            </p:custDataLst>
          </p:nvPr>
        </p:nvSpPr>
        <p:spPr bwMode="auto">
          <a:xfrm>
            <a:off x="6614160" y="3789680"/>
            <a:ext cx="1825625"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a:solidFill>
                  <a:sysClr val="windowText" lastClr="000000"/>
                </a:solidFill>
                <a:latin typeface="Calibri" panose="020F0502020204030204" pitchFamily="34" charset="0"/>
                <a:ea typeface="宋体" panose="02010600030101010101" pitchFamily="2" charset="-122"/>
              </a:defRPr>
            </a:lvl1pPr>
            <a:lvl2pPr marL="742950" indent="-285750">
              <a:defRPr>
                <a:solidFill>
                  <a:sysClr val="windowText" lastClr="000000"/>
                </a:solidFill>
                <a:latin typeface="Calibri" panose="020F0502020204030204" pitchFamily="34" charset="0"/>
                <a:ea typeface="宋体" panose="02010600030101010101" pitchFamily="2" charset="-122"/>
              </a:defRPr>
            </a:lvl2pPr>
            <a:lvl3pPr marL="1143000" indent="-228600">
              <a:defRPr>
                <a:solidFill>
                  <a:sysClr val="windowText" lastClr="000000"/>
                </a:solidFill>
                <a:latin typeface="Calibri" panose="020F0502020204030204" pitchFamily="34" charset="0"/>
                <a:ea typeface="宋体" panose="02010600030101010101" pitchFamily="2" charset="-122"/>
              </a:defRPr>
            </a:lvl3pPr>
            <a:lvl4pPr marL="1600200" indent="-228600">
              <a:defRPr>
                <a:solidFill>
                  <a:sysClr val="windowText" lastClr="000000"/>
                </a:solidFill>
                <a:latin typeface="Calibri" panose="020F0502020204030204" pitchFamily="34" charset="0"/>
                <a:ea typeface="宋体" panose="02010600030101010101" pitchFamily="2" charset="-122"/>
              </a:defRPr>
            </a:lvl4pPr>
            <a:lvl5pPr marL="2057400" indent="-228600">
              <a:defRPr>
                <a:solidFill>
                  <a:sysClr val="windowText" lastClr="0000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Calibri" panose="020F0502020204030204" pitchFamily="34" charset="0"/>
                <a:ea typeface="宋体" panose="02010600030101010101" pitchFamily="2" charset="-122"/>
              </a:defRPr>
            </a:lvl9pPr>
          </a:lstStyle>
          <a:p>
            <a:pPr latinLnBrk="1">
              <a:lnSpc>
                <a:spcPct val="150000"/>
              </a:lnSpc>
              <a:defRPr/>
            </a:pPr>
            <a:r>
              <a:rPr lang="en-US" altLang="zh-CN" sz="1000" dirty="0">
                <a:solidFill>
                  <a:prstClr val="black">
                    <a:lumMod val="95000"/>
                    <a:lumOff val="5000"/>
                  </a:prstClr>
                </a:solidFill>
                <a:latin typeface="Arial" panose="020B0604020202020204" pitchFamily="34" charset="0"/>
                <a:ea typeface="黑体" panose="02010609060101010101" charset="-122"/>
                <a:cs typeface="Arial" panose="020B0604020202020204" pitchFamily="34" charset="0"/>
                <a:sym typeface="Arial" panose="020B0604020202020204" pitchFamily="34" charset="0"/>
              </a:rPr>
              <a:t>如果有些代码实际上负责的是一些重复性的工作，那么合理利用循环不仅可以完成同样的功能，还可以使代码量更少。</a:t>
            </a:r>
            <a:endParaRPr lang="en-US" altLang="zh-CN" sz="1000" dirty="0">
              <a:solidFill>
                <a:prstClr val="black">
                  <a:lumMod val="95000"/>
                  <a:lumOff val="5000"/>
                </a:prstClr>
              </a:solidFill>
              <a:latin typeface="Arial" panose="020B0604020202020204" pitchFamily="34" charset="0"/>
              <a:ea typeface="黑体" panose="02010609060101010101" charset="-122"/>
              <a:cs typeface="Arial" panose="020B0604020202020204" pitchFamily="34" charset="0"/>
              <a:sym typeface="Arial" panose="020B0604020202020204" pitchFamily="34" charset="0"/>
            </a:endParaRPr>
          </a:p>
        </p:txBody>
      </p:sp>
      <p:sp>
        <p:nvSpPr>
          <p:cNvPr id="39" name="矩形 38"/>
          <p:cNvSpPr/>
          <p:nvPr>
            <p:custDataLst>
              <p:tags r:id="rId34"/>
            </p:custDataLst>
          </p:nvPr>
        </p:nvSpPr>
        <p:spPr>
          <a:xfrm>
            <a:off x="6624493" y="3005928"/>
            <a:ext cx="1825401" cy="368300"/>
          </a:xfrm>
          <a:prstGeom prst="rect">
            <a:avLst/>
          </a:prstGeom>
        </p:spPr>
        <p:txBody>
          <a:bodyPr wrap="square">
            <a:spAutoFit/>
          </a:bodyPr>
          <a:lstStyle/>
          <a:p>
            <a:pPr algn="ctr"/>
            <a:r>
              <a:rPr lang="zh-CN" altLang="en-US" b="1" dirty="0">
                <a:solidFill>
                  <a:prstClr val="black"/>
                </a:solidFill>
                <a:sym typeface="+mn-ea"/>
              </a:rPr>
              <a:t>合理使用循环</a:t>
            </a:r>
            <a:endParaRPr lang="zh-CN" altLang="en-US" b="1" dirty="0">
              <a:solidFill>
                <a:prstClr val="black"/>
              </a:solidFill>
            </a:endParaRPr>
          </a:p>
        </p:txBody>
      </p:sp>
      <p:sp>
        <p:nvSpPr>
          <p:cNvPr id="40" name="矩形 39"/>
          <p:cNvSpPr/>
          <p:nvPr>
            <p:custDataLst>
              <p:tags r:id="rId35"/>
            </p:custDataLst>
          </p:nvPr>
        </p:nvSpPr>
        <p:spPr>
          <a:xfrm>
            <a:off x="9051465" y="1846882"/>
            <a:ext cx="2346108" cy="1052741"/>
          </a:xfrm>
          <a:prstGeom prst="rect">
            <a:avLst/>
          </a:prstGeom>
          <a:solidFill>
            <a:srgbClr val="4BACC6"/>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41" name="矩形 40"/>
          <p:cNvSpPr/>
          <p:nvPr>
            <p:custDataLst>
              <p:tags r:id="rId36"/>
            </p:custDataLst>
          </p:nvPr>
        </p:nvSpPr>
        <p:spPr>
          <a:xfrm>
            <a:off x="9051290" y="2899410"/>
            <a:ext cx="2339975" cy="2336165"/>
          </a:xfrm>
          <a:prstGeom prst="rect">
            <a:avLst/>
          </a:prstGeom>
          <a:solidFill>
            <a:sysClr val="window" lastClr="FFFFFF">
              <a:alpha val="87000"/>
            </a:sysClr>
          </a:solidFill>
          <a:ln>
            <a:solidFill>
              <a:srgbClr val="4BACC6"/>
            </a:solid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42" name="椭圆 41"/>
          <p:cNvSpPr/>
          <p:nvPr>
            <p:custDataLst>
              <p:tags r:id="rId37"/>
            </p:custDataLst>
          </p:nvPr>
        </p:nvSpPr>
        <p:spPr>
          <a:xfrm>
            <a:off x="9761719" y="3448078"/>
            <a:ext cx="124450" cy="124450"/>
          </a:xfrm>
          <a:prstGeom prst="ellipse">
            <a:avLst/>
          </a:prstGeom>
          <a:solidFill>
            <a:srgbClr val="4BACC6"/>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43" name="椭圆 42"/>
          <p:cNvSpPr/>
          <p:nvPr>
            <p:custDataLst>
              <p:tags r:id="rId38"/>
            </p:custDataLst>
          </p:nvPr>
        </p:nvSpPr>
        <p:spPr>
          <a:xfrm>
            <a:off x="9940120" y="3448078"/>
            <a:ext cx="124450" cy="124450"/>
          </a:xfrm>
          <a:prstGeom prst="ellipse">
            <a:avLst/>
          </a:prstGeom>
          <a:solidFill>
            <a:srgbClr val="4BACC6"/>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44" name="椭圆 43"/>
          <p:cNvSpPr/>
          <p:nvPr>
            <p:custDataLst>
              <p:tags r:id="rId39"/>
            </p:custDataLst>
          </p:nvPr>
        </p:nvSpPr>
        <p:spPr>
          <a:xfrm>
            <a:off x="10140798" y="3448078"/>
            <a:ext cx="124450" cy="124450"/>
          </a:xfrm>
          <a:prstGeom prst="ellipse">
            <a:avLst/>
          </a:prstGeom>
          <a:solidFill>
            <a:srgbClr val="4BACC6"/>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45" name="椭圆 44"/>
          <p:cNvSpPr/>
          <p:nvPr>
            <p:custDataLst>
              <p:tags r:id="rId40"/>
            </p:custDataLst>
          </p:nvPr>
        </p:nvSpPr>
        <p:spPr>
          <a:xfrm>
            <a:off x="10319199" y="3448078"/>
            <a:ext cx="124450" cy="124450"/>
          </a:xfrm>
          <a:prstGeom prst="ellipse">
            <a:avLst/>
          </a:prstGeom>
          <a:solidFill>
            <a:srgbClr val="4BACC6"/>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46" name="椭圆 45"/>
          <p:cNvSpPr/>
          <p:nvPr>
            <p:custDataLst>
              <p:tags r:id="rId41"/>
            </p:custDataLst>
          </p:nvPr>
        </p:nvSpPr>
        <p:spPr>
          <a:xfrm>
            <a:off x="10504025" y="3448078"/>
            <a:ext cx="124450" cy="124450"/>
          </a:xfrm>
          <a:prstGeom prst="ellipse">
            <a:avLst/>
          </a:prstGeom>
          <a:solidFill>
            <a:sysClr val="windowText" lastClr="000000">
              <a:lumMod val="50000"/>
              <a:lumOff val="50000"/>
            </a:sysClr>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endParaRPr lang="zh-CN" altLang="en-US">
              <a:solidFill>
                <a:prstClr val="white"/>
              </a:solidFill>
            </a:endParaRPr>
          </a:p>
        </p:txBody>
      </p:sp>
      <p:sp>
        <p:nvSpPr>
          <p:cNvPr id="47" name="MH_Text_1"/>
          <p:cNvSpPr txBox="1">
            <a:spLocks noChangeArrowheads="1"/>
          </p:cNvSpPr>
          <p:nvPr>
            <p:custDataLst>
              <p:tags r:id="rId42"/>
            </p:custDataLst>
          </p:nvPr>
        </p:nvSpPr>
        <p:spPr bwMode="auto">
          <a:xfrm>
            <a:off x="9352546" y="3789494"/>
            <a:ext cx="1825401" cy="1068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a:solidFill>
                  <a:sysClr val="windowText" lastClr="000000"/>
                </a:solidFill>
                <a:latin typeface="Calibri" panose="020F0502020204030204" pitchFamily="34" charset="0"/>
                <a:ea typeface="宋体" panose="02010600030101010101" pitchFamily="2" charset="-122"/>
              </a:defRPr>
            </a:lvl1pPr>
            <a:lvl2pPr marL="742950" indent="-285750">
              <a:defRPr>
                <a:solidFill>
                  <a:sysClr val="windowText" lastClr="000000"/>
                </a:solidFill>
                <a:latin typeface="Calibri" panose="020F0502020204030204" pitchFamily="34" charset="0"/>
                <a:ea typeface="宋体" panose="02010600030101010101" pitchFamily="2" charset="-122"/>
              </a:defRPr>
            </a:lvl2pPr>
            <a:lvl3pPr marL="1143000" indent="-228600">
              <a:defRPr>
                <a:solidFill>
                  <a:sysClr val="windowText" lastClr="000000"/>
                </a:solidFill>
                <a:latin typeface="Calibri" panose="020F0502020204030204" pitchFamily="34" charset="0"/>
                <a:ea typeface="宋体" panose="02010600030101010101" pitchFamily="2" charset="-122"/>
              </a:defRPr>
            </a:lvl3pPr>
            <a:lvl4pPr marL="1600200" indent="-228600">
              <a:defRPr>
                <a:solidFill>
                  <a:sysClr val="windowText" lastClr="000000"/>
                </a:solidFill>
                <a:latin typeface="Calibri" panose="020F0502020204030204" pitchFamily="34" charset="0"/>
                <a:ea typeface="宋体" panose="02010600030101010101" pitchFamily="2" charset="-122"/>
              </a:defRPr>
            </a:lvl4pPr>
            <a:lvl5pPr marL="2057400" indent="-228600">
              <a:defRPr>
                <a:solidFill>
                  <a:sysClr val="windowText" lastClr="0000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ysClr val="windowText" lastClr="0000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ysClr val="windowText" lastClr="0000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ysClr val="windowText" lastClr="0000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ysClr val="windowText" lastClr="000000"/>
                </a:solidFill>
                <a:latin typeface="Calibri" panose="020F0502020204030204" pitchFamily="34" charset="0"/>
                <a:ea typeface="宋体" panose="02010600030101010101" pitchFamily="2" charset="-122"/>
              </a:defRPr>
            </a:lvl9pPr>
          </a:lstStyle>
          <a:p>
            <a:pPr latinLnBrk="1">
              <a:lnSpc>
                <a:spcPct val="150000"/>
              </a:lnSpc>
              <a:defRPr/>
            </a:pPr>
            <a:r>
              <a:rPr lang="en-US" altLang="zh-CN" sz="1000" dirty="0">
                <a:solidFill>
                  <a:prstClr val="black">
                    <a:lumMod val="95000"/>
                    <a:lumOff val="5000"/>
                  </a:prstClr>
                </a:solidFill>
                <a:latin typeface="Arial" panose="020B0604020202020204" pitchFamily="34" charset="0"/>
                <a:ea typeface="黑体" panose="02010609060101010101" charset="-122"/>
                <a:cs typeface="Arial" panose="020B0604020202020204" pitchFamily="34" charset="0"/>
                <a:sym typeface="Arial" panose="020B0604020202020204" pitchFamily="34" charset="0"/>
              </a:rPr>
              <a:t>我们必须搞清楚这些参数代表的含义，必须小心翼翼地把它们按照顺序传入该函数。</a:t>
            </a:r>
            <a:endParaRPr lang="en-US" altLang="zh-CN" sz="1000" dirty="0">
              <a:solidFill>
                <a:prstClr val="black">
                  <a:lumMod val="95000"/>
                  <a:lumOff val="5000"/>
                </a:prstClr>
              </a:solidFill>
              <a:latin typeface="Arial" panose="020B0604020202020204" pitchFamily="34" charset="0"/>
              <a:ea typeface="黑体" panose="02010609060101010101" charset="-122"/>
              <a:cs typeface="Arial" panose="020B0604020202020204" pitchFamily="34" charset="0"/>
              <a:sym typeface="Arial" panose="020B0604020202020204" pitchFamily="34" charset="0"/>
            </a:endParaRPr>
          </a:p>
        </p:txBody>
      </p:sp>
      <p:sp>
        <p:nvSpPr>
          <p:cNvPr id="48" name="矩形 47"/>
          <p:cNvSpPr/>
          <p:nvPr>
            <p:custDataLst>
              <p:tags r:id="rId43"/>
            </p:custDataLst>
          </p:nvPr>
        </p:nvSpPr>
        <p:spPr>
          <a:xfrm>
            <a:off x="9363065" y="3005928"/>
            <a:ext cx="1825401" cy="368300"/>
          </a:xfrm>
          <a:prstGeom prst="rect">
            <a:avLst/>
          </a:prstGeom>
        </p:spPr>
        <p:txBody>
          <a:bodyPr wrap="square">
            <a:spAutoFit/>
          </a:bodyPr>
          <a:lstStyle/>
          <a:p>
            <a:pPr algn="ctr"/>
            <a:r>
              <a:rPr lang="zh-CN" altLang="en-US" b="1" dirty="0">
                <a:solidFill>
                  <a:prstClr val="black"/>
                </a:solidFill>
              </a:rPr>
              <a:t>减少参数数量</a:t>
            </a:r>
            <a:endParaRPr lang="zh-CN" altLang="en-US" b="1" dirty="0">
              <a:solidFill>
                <a:prstClr val="black"/>
              </a:solidFill>
            </a:endParaRPr>
          </a:p>
        </p:txBody>
      </p:sp>
      <p:pic>
        <p:nvPicPr>
          <p:cNvPr id="52" name="图片 51"/>
          <p:cNvPicPr>
            <a:picLocks noChangeAspect="1"/>
          </p:cNvPicPr>
          <p:nvPr>
            <p:custDataLst>
              <p:tags r:id="rId44"/>
            </p:custDataLst>
          </p:nvPr>
        </p:nvPicPr>
        <p:blipFill>
          <a:blip r:embed="rId45"/>
          <a:stretch>
            <a:fillRect/>
          </a:stretch>
        </p:blipFill>
        <p:spPr>
          <a:xfrm>
            <a:off x="9936636" y="2083614"/>
            <a:ext cx="575767" cy="57927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 15"/>
          <p:cNvGrpSpPr/>
          <p:nvPr/>
        </p:nvGrpSpPr>
        <p:grpSpPr>
          <a:xfrm>
            <a:off x="2" y="6212532"/>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sp>
        <p:nvSpPr>
          <p:cNvPr id="21" name="自由: 形状 32"/>
          <p:cNvSpPr/>
          <p:nvPr/>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22" name="自由: 形状 31"/>
          <p:cNvSpPr/>
          <p:nvPr/>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
        <p:nvSpPr>
          <p:cNvPr id="23" name="文本框 22"/>
          <p:cNvSpPr txBox="1"/>
          <p:nvPr/>
        </p:nvSpPr>
        <p:spPr>
          <a:xfrm>
            <a:off x="788228" y="380341"/>
            <a:ext cx="2011680" cy="460375"/>
          </a:xfrm>
          <a:prstGeom prst="rect">
            <a:avLst/>
          </a:prstGeom>
          <a:noFill/>
        </p:spPr>
        <p:txBody>
          <a:bodyPr wrap="none" rtlCol="0">
            <a:spAutoFit/>
          </a:bodyPr>
          <a:p>
            <a:pPr algn="l"/>
            <a:r>
              <a:rPr lang="zh-CN" altLang="en-US" sz="2400">
                <a:sym typeface="+mn-ea"/>
              </a:rPr>
              <a:t>一个重构示例</a:t>
            </a:r>
            <a:endParaRPr kumimoji="1" lang="zh-CN" sz="2400" dirty="0">
              <a:solidFill>
                <a:srgbClr val="1C2C44"/>
              </a:solidFill>
              <a:latin typeface="+mj-ea"/>
              <a:ea typeface="+mj-ea"/>
            </a:endParaRPr>
          </a:p>
        </p:txBody>
      </p:sp>
      <p:sp>
        <p:nvSpPr>
          <p:cNvPr id="2" name="文本框 1"/>
          <p:cNvSpPr txBox="1"/>
          <p:nvPr/>
        </p:nvSpPr>
        <p:spPr>
          <a:xfrm>
            <a:off x="2893695" y="472440"/>
            <a:ext cx="4013200" cy="368300"/>
          </a:xfrm>
          <a:prstGeom prst="rect">
            <a:avLst/>
          </a:prstGeom>
          <a:noFill/>
        </p:spPr>
        <p:txBody>
          <a:bodyPr wrap="square" rtlCol="0">
            <a:spAutoFit/>
          </a:bodyPr>
          <a:p>
            <a:r>
              <a:rPr lang="zh-CN" altLang="en-US"/>
              <a:t>素数的产生</a:t>
            </a:r>
            <a:endParaRPr lang="zh-CN" altLang="en-US"/>
          </a:p>
        </p:txBody>
      </p:sp>
      <p:sp>
        <p:nvSpPr>
          <p:cNvPr id="3" name="文本框 2"/>
          <p:cNvSpPr txBox="1"/>
          <p:nvPr/>
        </p:nvSpPr>
        <p:spPr>
          <a:xfrm>
            <a:off x="788035" y="1024255"/>
            <a:ext cx="8103870" cy="368300"/>
          </a:xfrm>
          <a:prstGeom prst="rect">
            <a:avLst/>
          </a:prstGeom>
          <a:noFill/>
        </p:spPr>
        <p:txBody>
          <a:bodyPr wrap="square" rtlCol="0">
            <a:spAutoFit/>
          </a:bodyPr>
          <a:p>
            <a:r>
              <a:rPr lang="zh-CN" altLang="en-US"/>
              <a:t>素数：指在大于1的自然数中，除了1和它本身以外不再有其他因数的自然数。</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788035" y="1690370"/>
            <a:ext cx="3419475" cy="1924050"/>
          </a:xfrm>
          <a:prstGeom prst="rect">
            <a:avLst/>
          </a:prstGeom>
        </p:spPr>
      </p:pic>
      <p:pic>
        <p:nvPicPr>
          <p:cNvPr id="5" name="图片 4"/>
          <p:cNvPicPr>
            <a:picLocks noChangeAspect="1"/>
          </p:cNvPicPr>
          <p:nvPr/>
        </p:nvPicPr>
        <p:blipFill>
          <a:blip r:embed="rId3"/>
          <a:stretch>
            <a:fillRect/>
          </a:stretch>
        </p:blipFill>
        <p:spPr>
          <a:xfrm>
            <a:off x="4963160" y="1690370"/>
            <a:ext cx="4124325" cy="2171700"/>
          </a:xfrm>
          <a:prstGeom prst="rect">
            <a:avLst/>
          </a:prstGeom>
        </p:spPr>
      </p:pic>
      <p:pic>
        <p:nvPicPr>
          <p:cNvPr id="6" name="图片 5"/>
          <p:cNvPicPr>
            <a:picLocks noChangeAspect="1"/>
          </p:cNvPicPr>
          <p:nvPr/>
        </p:nvPicPr>
        <p:blipFill>
          <a:blip r:embed="rId4"/>
          <a:stretch>
            <a:fillRect/>
          </a:stretch>
        </p:blipFill>
        <p:spPr>
          <a:xfrm>
            <a:off x="788035" y="4329430"/>
            <a:ext cx="3667125" cy="1590675"/>
          </a:xfrm>
          <a:prstGeom prst="rect">
            <a:avLst/>
          </a:prstGeom>
        </p:spPr>
      </p:pic>
      <p:pic>
        <p:nvPicPr>
          <p:cNvPr id="7" name="图片 6"/>
          <p:cNvPicPr>
            <a:picLocks noChangeAspect="1"/>
          </p:cNvPicPr>
          <p:nvPr/>
        </p:nvPicPr>
        <p:blipFill>
          <a:blip r:embed="rId5"/>
          <a:stretch>
            <a:fillRect/>
          </a:stretch>
        </p:blipFill>
        <p:spPr>
          <a:xfrm>
            <a:off x="4963160" y="4291330"/>
            <a:ext cx="3867150" cy="16287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 15"/>
          <p:cNvGrpSpPr/>
          <p:nvPr/>
        </p:nvGrpSpPr>
        <p:grpSpPr>
          <a:xfrm>
            <a:off x="2" y="6203007"/>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sp>
        <p:nvSpPr>
          <p:cNvPr id="21" name="自由: 形状 32"/>
          <p:cNvSpPr/>
          <p:nvPr/>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22" name="自由: 形状 31"/>
          <p:cNvSpPr/>
          <p:nvPr/>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
        <p:nvSpPr>
          <p:cNvPr id="2" name="文本框 1"/>
          <p:cNvSpPr txBox="1"/>
          <p:nvPr/>
        </p:nvSpPr>
        <p:spPr>
          <a:xfrm>
            <a:off x="1412240" y="1098550"/>
            <a:ext cx="3172460" cy="368300"/>
          </a:xfrm>
          <a:prstGeom prst="rect">
            <a:avLst/>
          </a:prstGeom>
          <a:noFill/>
        </p:spPr>
        <p:txBody>
          <a:bodyPr wrap="square" rtlCol="0">
            <a:spAutoFit/>
          </a:bodyPr>
          <a:p>
            <a:r>
              <a:rPr lang="zh-CN" altLang="en-US"/>
              <a:t>单一职责原则  </a:t>
            </a:r>
            <a:r>
              <a:rPr lang="en-US" altLang="zh-CN"/>
              <a:t>SRP</a:t>
            </a:r>
            <a:endParaRPr lang="en-US" altLang="zh-CN"/>
          </a:p>
        </p:txBody>
      </p:sp>
      <p:pic>
        <p:nvPicPr>
          <p:cNvPr id="3" name="图片 2"/>
          <p:cNvPicPr>
            <a:picLocks noChangeAspect="1"/>
          </p:cNvPicPr>
          <p:nvPr/>
        </p:nvPicPr>
        <p:blipFill>
          <a:blip r:embed="rId1"/>
          <a:stretch>
            <a:fillRect/>
          </a:stretch>
        </p:blipFill>
        <p:spPr>
          <a:xfrm>
            <a:off x="755015" y="1041400"/>
            <a:ext cx="657225" cy="542925"/>
          </a:xfrm>
          <a:prstGeom prst="rect">
            <a:avLst/>
          </a:prstGeom>
        </p:spPr>
      </p:pic>
      <p:sp>
        <p:nvSpPr>
          <p:cNvPr id="4" name="文本框 3"/>
          <p:cNvSpPr txBox="1"/>
          <p:nvPr/>
        </p:nvSpPr>
        <p:spPr>
          <a:xfrm>
            <a:off x="788228" y="380341"/>
            <a:ext cx="2011680" cy="460375"/>
          </a:xfrm>
          <a:prstGeom prst="rect">
            <a:avLst/>
          </a:prstGeom>
          <a:noFill/>
        </p:spPr>
        <p:txBody>
          <a:bodyPr wrap="none" rtlCol="0">
            <a:spAutoFit/>
          </a:bodyPr>
          <a:p>
            <a:pPr algn="l"/>
            <a:r>
              <a:rPr kumimoji="1" lang="zh-CN" sz="2400" dirty="0">
                <a:solidFill>
                  <a:srgbClr val="1C2C44"/>
                </a:solidFill>
                <a:latin typeface="+mj-ea"/>
                <a:ea typeface="+mj-ea"/>
                <a:sym typeface="+mn-ea"/>
              </a:rPr>
              <a:t>设计模式原则</a:t>
            </a:r>
            <a:endParaRPr kumimoji="1" lang="zh-CN" sz="2400" dirty="0">
              <a:solidFill>
                <a:srgbClr val="1C2C44"/>
              </a:solidFill>
              <a:latin typeface="+mj-ea"/>
              <a:ea typeface="+mj-ea"/>
            </a:endParaRPr>
          </a:p>
        </p:txBody>
      </p:sp>
      <p:sp>
        <p:nvSpPr>
          <p:cNvPr id="6" name="文本框 5"/>
          <p:cNvSpPr txBox="1"/>
          <p:nvPr/>
        </p:nvSpPr>
        <p:spPr>
          <a:xfrm>
            <a:off x="6315710" y="1798320"/>
            <a:ext cx="5147310" cy="2030095"/>
          </a:xfrm>
          <a:prstGeom prst="rect">
            <a:avLst/>
          </a:prstGeom>
          <a:noFill/>
        </p:spPr>
        <p:txBody>
          <a:bodyPr wrap="square" rtlCol="0">
            <a:spAutoFit/>
          </a:bodyPr>
          <a:p>
            <a:r>
              <a:rPr lang="en-US" altLang="zh-CN"/>
              <a:t>1.</a:t>
            </a:r>
            <a:r>
              <a:rPr lang="zh-CN" altLang="en-US"/>
              <a:t>如果一个类承担的职责过多，就等于把这些职责耦合在了一起。一个职责的变化可能会削弱或者抑制这个类完成其他职责的能力。</a:t>
            </a:r>
            <a:endParaRPr lang="zh-CN" altLang="en-US"/>
          </a:p>
          <a:p>
            <a:endParaRPr lang="zh-CN" altLang="en-US"/>
          </a:p>
          <a:p>
            <a:r>
              <a:rPr lang="en-US" altLang="zh-CN"/>
              <a:t>2.当客户端需要该对象的某一个职责时，不得不将其他不需要的职责全都包含进来，从而造成冗余代码或代码的浪费。</a:t>
            </a:r>
            <a:endParaRPr lang="en-US" altLang="zh-CN"/>
          </a:p>
        </p:txBody>
      </p:sp>
      <p:pic>
        <p:nvPicPr>
          <p:cNvPr id="13" name="图片 12"/>
          <p:cNvPicPr>
            <a:picLocks noChangeAspect="1"/>
          </p:cNvPicPr>
          <p:nvPr/>
        </p:nvPicPr>
        <p:blipFill>
          <a:blip r:embed="rId2"/>
          <a:stretch>
            <a:fillRect/>
          </a:stretch>
        </p:blipFill>
        <p:spPr>
          <a:xfrm>
            <a:off x="855345" y="1670685"/>
            <a:ext cx="4286250" cy="4105275"/>
          </a:xfrm>
          <a:prstGeom prst="rect">
            <a:avLst/>
          </a:prstGeom>
        </p:spPr>
      </p:pic>
      <p:sp>
        <p:nvSpPr>
          <p:cNvPr id="14" name="文本框 13"/>
          <p:cNvSpPr txBox="1"/>
          <p:nvPr/>
        </p:nvSpPr>
        <p:spPr>
          <a:xfrm>
            <a:off x="5970270" y="4654550"/>
            <a:ext cx="5693410" cy="1014730"/>
          </a:xfrm>
          <a:prstGeom prst="rect">
            <a:avLst/>
          </a:prstGeom>
          <a:noFill/>
        </p:spPr>
        <p:txBody>
          <a:bodyPr wrap="square" rtlCol="0">
            <a:spAutoFit/>
          </a:bodyPr>
          <a:p>
            <a:r>
              <a:rPr lang="zh-CN" altLang="en-US" sz="1200"/>
              <a:t>大学学生工作主要包括学生生活辅导和学生学业指导两个方面的工作，其中生活辅导主要包括班委建设、出勤统计、心理辅导、费用催缴、班级管理等工作，学业指导主要包括专业引导、学习辅导、科研指导、学习总结等工作。如果将这些工作交给一位老师负责显然不合理，正确的做 法是生活辅导由辅导员负责，学业指导由学业导师负责</a:t>
            </a:r>
            <a:endParaRPr lang="zh-CN" altLang="en-US" sz="1200"/>
          </a:p>
        </p:txBody>
      </p:sp>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 15"/>
          <p:cNvGrpSpPr/>
          <p:nvPr/>
        </p:nvGrpSpPr>
        <p:grpSpPr>
          <a:xfrm>
            <a:off x="2" y="6203007"/>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sp>
        <p:nvSpPr>
          <p:cNvPr id="21" name="自由: 形状 32"/>
          <p:cNvSpPr/>
          <p:nvPr/>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22" name="自由: 形状 31"/>
          <p:cNvSpPr/>
          <p:nvPr/>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
        <p:nvSpPr>
          <p:cNvPr id="2" name="文本框 1"/>
          <p:cNvSpPr txBox="1"/>
          <p:nvPr/>
        </p:nvSpPr>
        <p:spPr>
          <a:xfrm>
            <a:off x="1412240" y="1098550"/>
            <a:ext cx="3172460" cy="368300"/>
          </a:xfrm>
          <a:prstGeom prst="rect">
            <a:avLst/>
          </a:prstGeom>
          <a:noFill/>
        </p:spPr>
        <p:txBody>
          <a:bodyPr wrap="square" rtlCol="0">
            <a:spAutoFit/>
          </a:bodyPr>
          <a:p>
            <a:r>
              <a:rPr lang="zh-CN" altLang="en-US"/>
              <a:t>开放封闭原则  </a:t>
            </a:r>
            <a:r>
              <a:rPr lang="en-US" altLang="zh-CN"/>
              <a:t>OC</a:t>
            </a:r>
            <a:r>
              <a:rPr lang="en-US" altLang="zh-CN"/>
              <a:t>P</a:t>
            </a:r>
            <a:endParaRPr lang="en-US" altLang="zh-CN"/>
          </a:p>
        </p:txBody>
      </p:sp>
      <p:pic>
        <p:nvPicPr>
          <p:cNvPr id="3" name="图片 2"/>
          <p:cNvPicPr>
            <a:picLocks noChangeAspect="1"/>
          </p:cNvPicPr>
          <p:nvPr/>
        </p:nvPicPr>
        <p:blipFill>
          <a:blip r:embed="rId1"/>
          <a:stretch>
            <a:fillRect/>
          </a:stretch>
        </p:blipFill>
        <p:spPr>
          <a:xfrm>
            <a:off x="755015" y="1041400"/>
            <a:ext cx="657225" cy="542925"/>
          </a:xfrm>
          <a:prstGeom prst="rect">
            <a:avLst/>
          </a:prstGeom>
        </p:spPr>
      </p:pic>
      <p:sp>
        <p:nvSpPr>
          <p:cNvPr id="4" name="文本框 3"/>
          <p:cNvSpPr txBox="1"/>
          <p:nvPr/>
        </p:nvSpPr>
        <p:spPr>
          <a:xfrm>
            <a:off x="788228" y="380341"/>
            <a:ext cx="2011680" cy="460375"/>
          </a:xfrm>
          <a:prstGeom prst="rect">
            <a:avLst/>
          </a:prstGeom>
          <a:noFill/>
        </p:spPr>
        <p:txBody>
          <a:bodyPr wrap="none" rtlCol="0">
            <a:spAutoFit/>
          </a:bodyPr>
          <a:p>
            <a:pPr algn="l"/>
            <a:r>
              <a:rPr kumimoji="1" lang="zh-CN" sz="2400" dirty="0">
                <a:solidFill>
                  <a:srgbClr val="1C2C44"/>
                </a:solidFill>
                <a:latin typeface="+mj-ea"/>
                <a:ea typeface="+mj-ea"/>
                <a:sym typeface="+mn-ea"/>
              </a:rPr>
              <a:t>设计模式原则</a:t>
            </a:r>
            <a:endParaRPr kumimoji="1" lang="zh-CN" sz="2400" dirty="0">
              <a:solidFill>
                <a:srgbClr val="1C2C44"/>
              </a:solidFill>
              <a:latin typeface="+mj-ea"/>
              <a:ea typeface="+mj-ea"/>
            </a:endParaRPr>
          </a:p>
        </p:txBody>
      </p:sp>
      <p:pic>
        <p:nvPicPr>
          <p:cNvPr id="5" name="图片 4"/>
          <p:cNvPicPr>
            <a:picLocks noChangeAspect="1"/>
          </p:cNvPicPr>
          <p:nvPr/>
        </p:nvPicPr>
        <p:blipFill>
          <a:blip r:embed="rId2"/>
          <a:stretch>
            <a:fillRect/>
          </a:stretch>
        </p:blipFill>
        <p:spPr>
          <a:xfrm>
            <a:off x="788035" y="1761490"/>
            <a:ext cx="5287010" cy="2837815"/>
          </a:xfrm>
          <a:prstGeom prst="rect">
            <a:avLst/>
          </a:prstGeom>
        </p:spPr>
      </p:pic>
      <p:sp>
        <p:nvSpPr>
          <p:cNvPr id="6" name="文本框 5"/>
          <p:cNvSpPr txBox="1"/>
          <p:nvPr/>
        </p:nvSpPr>
        <p:spPr>
          <a:xfrm>
            <a:off x="4584700" y="4894580"/>
            <a:ext cx="6115050" cy="1168400"/>
          </a:xfrm>
          <a:prstGeom prst="rect">
            <a:avLst/>
          </a:prstGeom>
          <a:noFill/>
        </p:spPr>
        <p:txBody>
          <a:bodyPr wrap="square" rtlCol="0">
            <a:spAutoFit/>
          </a:bodyPr>
          <a:p>
            <a:r>
              <a:rPr lang="zh-CN" altLang="en-US" sz="1400"/>
              <a:t>Windows 的主题是桌面背景图片、窗口颜色和声音等元素的组合。用户可以根据自己的喜爱更换自己的桌面主题，也可以从网上下载新的主题。这些主题有共同的特点，可以为其定义一个抽象类（Abstract Subject），而每个具体的主题（Specific Subject）是其子类。用户窗体可以根据需要选择或者增加新的主题，而不需要修改原代码，所以它是满足开闭原则的，</a:t>
            </a:r>
            <a:endParaRPr lang="zh-CN" altLang="en-US" sz="1400"/>
          </a:p>
        </p:txBody>
      </p:sp>
      <p:sp>
        <p:nvSpPr>
          <p:cNvPr id="7" name="文本框 6"/>
          <p:cNvSpPr txBox="1"/>
          <p:nvPr/>
        </p:nvSpPr>
        <p:spPr>
          <a:xfrm>
            <a:off x="7044055" y="1865630"/>
            <a:ext cx="3996690" cy="1198880"/>
          </a:xfrm>
          <a:prstGeom prst="rect">
            <a:avLst/>
          </a:prstGeom>
          <a:noFill/>
        </p:spPr>
        <p:txBody>
          <a:bodyPr wrap="square" rtlCol="0">
            <a:spAutoFit/>
          </a:bodyPr>
          <a:p>
            <a:r>
              <a:rPr lang="zh-CN" altLang="en-US"/>
              <a:t>当应用的需求改变时，在不修改软件实体的源代码或者二进制代码的前提下，可以扩展模块的功能，使其满足新的需求。</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 15"/>
          <p:cNvGrpSpPr/>
          <p:nvPr/>
        </p:nvGrpSpPr>
        <p:grpSpPr>
          <a:xfrm>
            <a:off x="2" y="6203007"/>
            <a:ext cx="12191998" cy="377411"/>
            <a:chOff x="2" y="6212532"/>
            <a:chExt cx="12191998" cy="377411"/>
          </a:xfrm>
        </p:grpSpPr>
        <p:sp>
          <p:nvSpPr>
            <p:cNvPr id="17" name="文本框 16"/>
            <p:cNvSpPr txBox="1"/>
            <p:nvPr/>
          </p:nvSpPr>
          <p:spPr>
            <a:xfrm>
              <a:off x="10229856" y="6212532"/>
              <a:ext cx="1348446" cy="377411"/>
            </a:xfrm>
            <a:prstGeom prst="rect">
              <a:avLst/>
            </a:prstGeom>
            <a:noFill/>
          </p:spPr>
          <p:txBody>
            <a:bodyPr wrap="none" rtlCol="0">
              <a:spAutoFit/>
            </a:bodyPr>
            <a:lstStyle>
              <a:defPPr>
                <a:defRPr lang="zh-CN"/>
              </a:defPPr>
              <a:lvl1pPr algn="ctr">
                <a:lnSpc>
                  <a:spcPct val="150000"/>
                </a:lnSpc>
                <a:defRPr>
                  <a:solidFill>
                    <a:schemeClr val="accent1"/>
                  </a:solidFill>
                  <a:latin typeface="微软雅黑" panose="020B0503020204020204" pitchFamily="34" charset="-122"/>
                  <a:ea typeface="微软雅黑" panose="020B0503020204020204" pitchFamily="34" charset="-122"/>
                </a:defRPr>
              </a:lvl1pPr>
            </a:lstStyle>
            <a:p>
              <a:pPr algn="l"/>
              <a:r>
                <a:rPr lang="zh-CN" altLang="en-US" sz="1400" dirty="0" smtClean="0">
                  <a:solidFill>
                    <a:srgbClr val="C00000"/>
                  </a:solidFill>
                </a:rPr>
                <a:t>诚信</a:t>
              </a:r>
              <a:r>
                <a:rPr lang="en-US" altLang="zh-CN" sz="1400" dirty="0" smtClean="0">
                  <a:solidFill>
                    <a:srgbClr val="C00000"/>
                  </a:solidFill>
                </a:rPr>
                <a:t>·</a:t>
              </a:r>
              <a:r>
                <a:rPr lang="zh-CN" altLang="en-US" sz="1400" dirty="0" smtClean="0">
                  <a:solidFill>
                    <a:srgbClr val="C00000"/>
                  </a:solidFill>
                </a:rPr>
                <a:t>坚毅</a:t>
              </a:r>
              <a:r>
                <a:rPr lang="en-US" altLang="zh-CN" sz="1400" dirty="0" smtClean="0">
                  <a:solidFill>
                    <a:srgbClr val="C00000"/>
                  </a:solidFill>
                </a:rPr>
                <a:t>·</a:t>
              </a:r>
              <a:r>
                <a:rPr lang="zh-CN" altLang="en-US" sz="1400" dirty="0" smtClean="0">
                  <a:solidFill>
                    <a:srgbClr val="C00000"/>
                  </a:solidFill>
                </a:rPr>
                <a:t>创新</a:t>
              </a:r>
              <a:endParaRPr lang="zh-CN" altLang="en-US" sz="1400" dirty="0">
                <a:solidFill>
                  <a:srgbClr val="C00000"/>
                </a:solidFill>
              </a:endParaRPr>
            </a:p>
          </p:txBody>
        </p:sp>
        <p:cxnSp>
          <p:nvCxnSpPr>
            <p:cNvPr id="18" name="直线连接符 17"/>
            <p:cNvCxnSpPr/>
            <p:nvPr/>
          </p:nvCxnSpPr>
          <p:spPr>
            <a:xfrm flipH="1" flipV="1">
              <a:off x="2" y="6428144"/>
              <a:ext cx="10172698" cy="10036"/>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flipH="1">
              <a:off x="11583152" y="6432650"/>
              <a:ext cx="608848" cy="0"/>
            </a:xfrm>
            <a:prstGeom prst="line">
              <a:avLst/>
            </a:prstGeom>
            <a:ln w="190500">
              <a:solidFill>
                <a:srgbClr val="C61127"/>
              </a:solidFill>
            </a:ln>
          </p:spPr>
          <p:style>
            <a:lnRef idx="1">
              <a:schemeClr val="accent1"/>
            </a:lnRef>
            <a:fillRef idx="0">
              <a:schemeClr val="accent1"/>
            </a:fillRef>
            <a:effectRef idx="0">
              <a:schemeClr val="accent1"/>
            </a:effectRef>
            <a:fontRef idx="minor">
              <a:schemeClr val="tx1"/>
            </a:fontRef>
          </p:style>
        </p:cxnSp>
      </p:grpSp>
      <p:sp>
        <p:nvSpPr>
          <p:cNvPr id="21" name="自由: 形状 32"/>
          <p:cNvSpPr/>
          <p:nvPr/>
        </p:nvSpPr>
        <p:spPr>
          <a:xfrm rot="16200000">
            <a:off x="98246" y="239098"/>
            <a:ext cx="558527" cy="755019"/>
          </a:xfrm>
          <a:custGeom>
            <a:avLst/>
            <a:gdLst>
              <a:gd name="connsiteX0" fmla="*/ 558527 w 558527"/>
              <a:gd name="connsiteY0" fmla="*/ 0 h 755019"/>
              <a:gd name="connsiteX1" fmla="*/ 558527 w 558527"/>
              <a:gd name="connsiteY1" fmla="*/ 525460 h 755019"/>
              <a:gd name="connsiteX2" fmla="*/ 279263 w 558527"/>
              <a:gd name="connsiteY2" fmla="*/ 755019 h 755019"/>
              <a:gd name="connsiteX3" fmla="*/ 0 w 558527"/>
              <a:gd name="connsiteY3" fmla="*/ 525460 h 755019"/>
              <a:gd name="connsiteX4" fmla="*/ 0 w 558527"/>
              <a:gd name="connsiteY4" fmla="*/ 0 h 755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755019">
                <a:moveTo>
                  <a:pt x="558527" y="0"/>
                </a:moveTo>
                <a:lnTo>
                  <a:pt x="558527" y="525460"/>
                </a:lnTo>
                <a:lnTo>
                  <a:pt x="279263" y="755019"/>
                </a:lnTo>
                <a:lnTo>
                  <a:pt x="0" y="525460"/>
                </a:lnTo>
                <a:lnTo>
                  <a:pt x="0" y="0"/>
                </a:lnTo>
                <a:close/>
              </a:path>
            </a:pathLst>
          </a:custGeom>
          <a:solidFill>
            <a:srgbClr val="1C2C4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sz="3600">
              <a:solidFill>
                <a:prstClr val="white"/>
              </a:solidFill>
              <a:latin typeface="微软雅黑" panose="020B0503020204020204" pitchFamily="34" charset="-122"/>
              <a:ea typeface="微软雅黑" panose="020B0503020204020204" pitchFamily="34" charset="-122"/>
            </a:endParaRPr>
          </a:p>
        </p:txBody>
      </p:sp>
      <p:sp>
        <p:nvSpPr>
          <p:cNvPr id="22" name="自由: 形状 31"/>
          <p:cNvSpPr/>
          <p:nvPr/>
        </p:nvSpPr>
        <p:spPr>
          <a:xfrm rot="16200000">
            <a:off x="4766" y="332578"/>
            <a:ext cx="558527" cy="568058"/>
          </a:xfrm>
          <a:custGeom>
            <a:avLst/>
            <a:gdLst>
              <a:gd name="connsiteX0" fmla="*/ 558527 w 558527"/>
              <a:gd name="connsiteY0" fmla="*/ 0 h 568058"/>
              <a:gd name="connsiteX1" fmla="*/ 558527 w 558527"/>
              <a:gd name="connsiteY1" fmla="*/ 338499 h 568058"/>
              <a:gd name="connsiteX2" fmla="*/ 279263 w 558527"/>
              <a:gd name="connsiteY2" fmla="*/ 568058 h 568058"/>
              <a:gd name="connsiteX3" fmla="*/ 0 w 558527"/>
              <a:gd name="connsiteY3" fmla="*/ 338499 h 568058"/>
              <a:gd name="connsiteX4" fmla="*/ 0 w 558527"/>
              <a:gd name="connsiteY4" fmla="*/ 0 h 5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27" h="568058">
                <a:moveTo>
                  <a:pt x="558527" y="0"/>
                </a:moveTo>
                <a:lnTo>
                  <a:pt x="558527" y="338499"/>
                </a:lnTo>
                <a:lnTo>
                  <a:pt x="279263" y="568058"/>
                </a:lnTo>
                <a:lnTo>
                  <a:pt x="0" y="338499"/>
                </a:lnTo>
                <a:lnTo>
                  <a:pt x="0" y="0"/>
                </a:lnTo>
                <a:close/>
              </a:path>
            </a:pathLst>
          </a:custGeom>
          <a:pattFill prst="pct70">
            <a:fgClr>
              <a:srgbClr val="C61027"/>
            </a:fgClr>
            <a:bgClr>
              <a:srgbClr val="E76278"/>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prstClr val="white"/>
              </a:solidFill>
            </a:endParaRPr>
          </a:p>
        </p:txBody>
      </p:sp>
      <p:sp>
        <p:nvSpPr>
          <p:cNvPr id="2" name="文本框 1"/>
          <p:cNvSpPr txBox="1"/>
          <p:nvPr/>
        </p:nvSpPr>
        <p:spPr>
          <a:xfrm>
            <a:off x="1412240" y="1098550"/>
            <a:ext cx="3172460" cy="368300"/>
          </a:xfrm>
          <a:prstGeom prst="rect">
            <a:avLst/>
          </a:prstGeom>
          <a:noFill/>
        </p:spPr>
        <p:txBody>
          <a:bodyPr wrap="square" rtlCol="0">
            <a:spAutoFit/>
          </a:bodyPr>
          <a:p>
            <a:r>
              <a:rPr lang="en-US" altLang="zh-CN"/>
              <a:t>Liskov</a:t>
            </a:r>
            <a:r>
              <a:rPr lang="zh-CN" altLang="en-US"/>
              <a:t>替换原则</a:t>
            </a:r>
            <a:r>
              <a:rPr lang="zh-CN" altLang="en-US"/>
              <a:t>  </a:t>
            </a:r>
            <a:r>
              <a:rPr lang="en-US" altLang="zh-CN"/>
              <a:t>LS</a:t>
            </a:r>
            <a:r>
              <a:rPr lang="en-US" altLang="zh-CN"/>
              <a:t>P</a:t>
            </a:r>
            <a:endParaRPr lang="en-US" altLang="zh-CN"/>
          </a:p>
        </p:txBody>
      </p:sp>
      <p:pic>
        <p:nvPicPr>
          <p:cNvPr id="3" name="图片 2"/>
          <p:cNvPicPr>
            <a:picLocks noChangeAspect="1"/>
          </p:cNvPicPr>
          <p:nvPr/>
        </p:nvPicPr>
        <p:blipFill>
          <a:blip r:embed="rId1"/>
          <a:stretch>
            <a:fillRect/>
          </a:stretch>
        </p:blipFill>
        <p:spPr>
          <a:xfrm>
            <a:off x="755015" y="1041400"/>
            <a:ext cx="657225" cy="542925"/>
          </a:xfrm>
          <a:prstGeom prst="rect">
            <a:avLst/>
          </a:prstGeom>
        </p:spPr>
      </p:pic>
      <p:sp>
        <p:nvSpPr>
          <p:cNvPr id="4" name="文本框 3"/>
          <p:cNvSpPr txBox="1"/>
          <p:nvPr/>
        </p:nvSpPr>
        <p:spPr>
          <a:xfrm>
            <a:off x="788228" y="380341"/>
            <a:ext cx="2011680" cy="460375"/>
          </a:xfrm>
          <a:prstGeom prst="rect">
            <a:avLst/>
          </a:prstGeom>
          <a:noFill/>
        </p:spPr>
        <p:txBody>
          <a:bodyPr wrap="none" rtlCol="0">
            <a:spAutoFit/>
          </a:bodyPr>
          <a:p>
            <a:pPr algn="l"/>
            <a:r>
              <a:rPr kumimoji="1" lang="zh-CN" sz="2400" dirty="0">
                <a:solidFill>
                  <a:srgbClr val="1C2C44"/>
                </a:solidFill>
                <a:latin typeface="+mj-ea"/>
                <a:ea typeface="+mj-ea"/>
                <a:sym typeface="+mn-ea"/>
              </a:rPr>
              <a:t>设计模式原则</a:t>
            </a:r>
            <a:endParaRPr kumimoji="1" lang="zh-CN" sz="2400" dirty="0">
              <a:solidFill>
                <a:srgbClr val="1C2C44"/>
              </a:solidFill>
              <a:latin typeface="+mj-ea"/>
              <a:ea typeface="+mj-ea"/>
            </a:endParaRPr>
          </a:p>
        </p:txBody>
      </p:sp>
      <p:pic>
        <p:nvPicPr>
          <p:cNvPr id="5" name="图片 4"/>
          <p:cNvPicPr>
            <a:picLocks noChangeAspect="1"/>
          </p:cNvPicPr>
          <p:nvPr/>
        </p:nvPicPr>
        <p:blipFill>
          <a:blip r:embed="rId2"/>
          <a:stretch>
            <a:fillRect/>
          </a:stretch>
        </p:blipFill>
        <p:spPr>
          <a:xfrm>
            <a:off x="568325" y="1725930"/>
            <a:ext cx="5370195" cy="3406775"/>
          </a:xfrm>
          <a:prstGeom prst="rect">
            <a:avLst/>
          </a:prstGeom>
        </p:spPr>
      </p:pic>
      <p:sp>
        <p:nvSpPr>
          <p:cNvPr id="6" name="文本框 5"/>
          <p:cNvSpPr txBox="1"/>
          <p:nvPr/>
        </p:nvSpPr>
        <p:spPr>
          <a:xfrm>
            <a:off x="5367020" y="4578350"/>
            <a:ext cx="6028690" cy="1168400"/>
          </a:xfrm>
          <a:prstGeom prst="rect">
            <a:avLst/>
          </a:prstGeom>
          <a:noFill/>
        </p:spPr>
        <p:txBody>
          <a:bodyPr wrap="square" rtlCol="0">
            <a:spAutoFit/>
          </a:bodyPr>
          <a:p>
            <a:r>
              <a:rPr lang="zh-CN" altLang="en-US" sz="1400"/>
              <a:t>鸟一般都会飞行，如燕子的飞行速度大概是每小时 120 千米。但是新西兰的几维鸟由于翅膀退化无法飞行。假如要设计一个实例，计算这两种鸟飞行 300 千米要花费的时间。显然，拿燕子来测试这段代码，结果正确，能计算出所需要的时间；但拿几维鸟来测试，结果会发生“除零异常”或是“无穷大”，明显不符合预期</a:t>
            </a:r>
            <a:endParaRPr lang="zh-CN" altLang="en-US" sz="1400"/>
          </a:p>
        </p:txBody>
      </p:sp>
      <p:sp>
        <p:nvSpPr>
          <p:cNvPr id="7" name="文本框 6"/>
          <p:cNvSpPr txBox="1"/>
          <p:nvPr/>
        </p:nvSpPr>
        <p:spPr>
          <a:xfrm>
            <a:off x="7235825" y="2038350"/>
            <a:ext cx="3804285" cy="645160"/>
          </a:xfrm>
          <a:prstGeom prst="rect">
            <a:avLst/>
          </a:prstGeom>
          <a:noFill/>
        </p:spPr>
        <p:txBody>
          <a:bodyPr wrap="square" rtlCol="0">
            <a:spAutoFit/>
          </a:bodyPr>
          <a:p>
            <a:r>
              <a:rPr lang="zh-CN" altLang="en-US"/>
              <a:t>子类可以扩展父类的功能，但不能改变父类原有的功能</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timing>
    <p:tnLst>
      <p:par>
        <p:cTn id="1" dur="indefinite" restart="never" nodeType="tmRoot"/>
      </p:par>
    </p:tnLst>
  </p:timing>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10.xml><?xml version="1.0" encoding="utf-8"?>
<p:tagLst xmlns:p="http://schemas.openxmlformats.org/presentationml/2006/main">
  <p:tag name="KSO_WM_TAG_VERSION" val="1.0"/>
  <p:tag name="KSO_WM_BEAUTIFY_FLAG" val="#wm#"/>
  <p:tag name="KSO_WM_TEMPLATE_CATEGORY" val="diagram"/>
  <p:tag name="KSO_WM_TEMPLATE_INDEX" val="20177002"/>
  <p:tag name="KSO_WM_UNIT_TYPE" val="r_t"/>
  <p:tag name="KSO_WM_UNIT_INDEX" val="1_1"/>
  <p:tag name="KSO_WM_UNIT_ID" val="diagram20177002_1*r_t*1_1"/>
  <p:tag name="KSO_WM_UNIT_LAYERLEVEL" val="1_1"/>
  <p:tag name="KSO_WM_UNIT_DIAGRAM_CONTRAST_TITLE_CNT" val="2"/>
  <p:tag name="KSO_WM_UNIT_DIAGRAM_DIMENSION_TITLE_CNT" val="1"/>
  <p:tag name="KSO_WM_UNIT_VALUE" val="5"/>
  <p:tag name="KSO_WM_UNIT_HIGHLIGHT" val="0"/>
  <p:tag name="KSO_WM_UNIT_COMPATIBLE" val="0"/>
  <p:tag name="KSO_WM_UNIT_CLEAR" val="0"/>
  <p:tag name="KSO_WM_DIAGRAM_GROUP_CODE" val="r1-1"/>
  <p:tag name="KSO_WM_UNIT_PRESET_TEXT" val="PART THREE"/>
  <p:tag name="KSO_WM_UNIT_TEXT_FILL_FORE_SCHEMECOLOR_INDEX" val="13"/>
  <p:tag name="KSO_WM_UNIT_TEXT_FILL_TYPE" val="1"/>
</p:tagLst>
</file>

<file path=ppt/tags/tag11.xml><?xml version="1.0" encoding="utf-8"?>
<p:tagLst xmlns:p="http://schemas.openxmlformats.org/presentationml/2006/main">
  <p:tag name="KSO_WM_TAG_VERSION" val="1.0"/>
  <p:tag name="KSO_WM_BEAUTIFY_FLAG" val="#wm#"/>
  <p:tag name="KSO_WM_TEMPLATE_CATEGORY" val="diagram"/>
  <p:tag name="KSO_WM_TEMPLATE_INDEX" val="20177002"/>
  <p:tag name="KSO_WM_UNIT_TYPE" val="r_v"/>
  <p:tag name="KSO_WM_UNIT_INDEX" val="1_1"/>
  <p:tag name="KSO_WM_UNIT_ID" val="diagram20177002_1*r_v*1_1"/>
  <p:tag name="KSO_WM_UNIT_LAYERLEVEL" val="1_1"/>
  <p:tag name="KSO_WM_UNIT_DIAGRAM_CONTRAST_TITLE_CNT" val="2"/>
  <p:tag name="KSO_WM_UNIT_DIAGRAM_DIMENSION_TITLE_CNT" val="1"/>
  <p:tag name="KSO_WM_UNIT_VALUE" val="20"/>
  <p:tag name="KSO_WM_UNIT_HIGHLIGHT" val="0"/>
  <p:tag name="KSO_WM_UNIT_COMPATIBLE" val="0"/>
  <p:tag name="KSO_WM_UNIT_CLEAR" val="0"/>
  <p:tag name="KSO_WM_DIAGRAM_GROUP_CODE" val="r1-1"/>
  <p:tag name="KSO_WM_UNIT_PRESET_TEXT" val="A desihner canuse default text to simulate"/>
  <p:tag name="KSO_WM_UNIT_TEXT_FILL_FORE_SCHEMECOLOR_INDEX" val="13"/>
  <p:tag name="KSO_WM_UNIT_TEXT_FILL_TYPE" val="1"/>
</p:tagLst>
</file>

<file path=ppt/tags/tag12.xml><?xml version="1.0" encoding="utf-8"?>
<p:tagLst xmlns:p="http://schemas.openxmlformats.org/presentationml/2006/main">
  <p:tag name="KSO_WM_TAG_VERSION" val="1.0"/>
  <p:tag name="KSO_WM_BEAUTIFY_FLAG" val="#wm#"/>
  <p:tag name="KSO_WM_TEMPLATE_CATEGORY" val="diagram"/>
  <p:tag name="KSO_WM_TEMPLATE_INDEX" val="20177002"/>
  <p:tag name="KSO_WM_UNIT_TYPE" val="r_t"/>
  <p:tag name="KSO_WM_UNIT_INDEX" val="1_2"/>
  <p:tag name="KSO_WM_UNIT_ID" val="diagram20177002_1*r_t*1_2"/>
  <p:tag name="KSO_WM_UNIT_LAYERLEVEL" val="1_1"/>
  <p:tag name="KSO_WM_UNIT_DIAGRAM_CONTRAST_TITLE_CNT" val="2"/>
  <p:tag name="KSO_WM_UNIT_DIAGRAM_DIMENSION_TITLE_CNT" val="1"/>
  <p:tag name="KSO_WM_UNIT_VALUE" val="5"/>
  <p:tag name="KSO_WM_UNIT_HIGHLIGHT" val="0"/>
  <p:tag name="KSO_WM_UNIT_COMPATIBLE" val="0"/>
  <p:tag name="KSO_WM_UNIT_CLEAR" val="0"/>
  <p:tag name="KSO_WM_DIAGRAM_GROUP_CODE" val="r1-1"/>
  <p:tag name="KSO_WM_UNIT_PRESET_TEXT" val="PART THREE"/>
  <p:tag name="KSO_WM_UNIT_TEXT_FILL_FORE_SCHEMECOLOR_INDEX" val="13"/>
  <p:tag name="KSO_WM_UNIT_TEXT_FILL_TYPE" val="1"/>
</p:tagLst>
</file>

<file path=ppt/tags/tag13.xml><?xml version="1.0" encoding="utf-8"?>
<p:tagLst xmlns:p="http://schemas.openxmlformats.org/presentationml/2006/main">
  <p:tag name="KSO_WM_TAG_VERSION" val="1.0"/>
  <p:tag name="KSO_WM_BEAUTIFY_FLAG" val="#wm#"/>
  <p:tag name="KSO_WM_TEMPLATE_CATEGORY" val="diagram"/>
  <p:tag name="KSO_WM_TEMPLATE_INDEX" val="20177002"/>
  <p:tag name="KSO_WM_UNIT_TYPE" val="r_v"/>
  <p:tag name="KSO_WM_UNIT_INDEX" val="1_2"/>
  <p:tag name="KSO_WM_UNIT_ID" val="diagram20177002_1*r_v*1_2"/>
  <p:tag name="KSO_WM_UNIT_LAYERLEVEL" val="1_1"/>
  <p:tag name="KSO_WM_UNIT_DIAGRAM_CONTRAST_TITLE_CNT" val="2"/>
  <p:tag name="KSO_WM_UNIT_DIAGRAM_DIMENSION_TITLE_CNT" val="1"/>
  <p:tag name="KSO_WM_UNIT_VALUE" val="20"/>
  <p:tag name="KSO_WM_UNIT_HIGHLIGHT" val="0"/>
  <p:tag name="KSO_WM_UNIT_COMPATIBLE" val="0"/>
  <p:tag name="KSO_WM_UNIT_CLEAR" val="0"/>
  <p:tag name="KSO_WM_DIAGRAM_GROUP_CODE" val="r1-1"/>
  <p:tag name="KSO_WM_UNIT_PRESET_TEXT" val="A desihner canuse default text to simulate"/>
  <p:tag name="KSO_WM_UNIT_TEXT_FILL_FORE_SCHEMECOLOR_INDEX" val="13"/>
  <p:tag name="KSO_WM_UNIT_TEXT_FILL_TYPE" val="1"/>
</p:tagLst>
</file>

<file path=ppt/tags/tag14.xml><?xml version="1.0" encoding="utf-8"?>
<p:tagLst xmlns:p="http://schemas.openxmlformats.org/presentationml/2006/main">
  <p:tag name="KSO_WM_TAG_VERSION" val="1.0"/>
  <p:tag name="KSO_WM_BEAUTIFY_FLAG" val="#wm#"/>
  <p:tag name="KSO_WM_TEMPLATE_CATEGORY" val="diagram"/>
  <p:tag name="KSO_WM_TEMPLATE_INDEX" val="20177002"/>
  <p:tag name="KSO_WM_UNIT_TYPE" val="r_i"/>
  <p:tag name="KSO_WM_UNIT_INDEX" val="1_9"/>
  <p:tag name="KSO_WM_UNIT_ID" val="diagram20177002_1*r_i*1_9"/>
  <p:tag name="KSO_WM_UNIT_LAYERLEVEL" val="1_1"/>
  <p:tag name="KSO_WM_DIAGRAM_GROUP_CODE" val="r1-1"/>
  <p:tag name="KSO_WM_UNIT_DIAGRAM_CONTRAST_TITLE_CNT" val="2"/>
  <p:tag name="KSO_WM_UNIT_DIAGRAM_DIMENSION_TITLE_CNT" val="1"/>
  <p:tag name="KSO_WM_UNIT_FILL_FORE_SCHEMECOLOR_INDEX" val="9"/>
  <p:tag name="KSO_WM_UNIT_FILL_TYPE" val="1"/>
  <p:tag name="KSO_WM_UNIT_TEXT_FILL_FORE_SCHEMECOLOR_INDEX" val="2"/>
  <p:tag name="KSO_WM_UNIT_TEXT_FILL_TYPE" val="1"/>
</p:tagLst>
</file>

<file path=ppt/tags/tag15.xml><?xml version="1.0" encoding="utf-8"?>
<p:tagLst xmlns:p="http://schemas.openxmlformats.org/presentationml/2006/main">
  <p:tag name="KSO_WM_TAG_VERSION" val="1.0"/>
  <p:tag name="KSO_WM_BEAUTIFY_FLAG" val="#wm#"/>
  <p:tag name="KSO_WM_TEMPLATE_CATEGORY" val="diagram"/>
  <p:tag name="KSO_WM_TEMPLATE_INDEX" val="20177002"/>
  <p:tag name="KSO_WM_UNIT_TYPE" val="r_i"/>
  <p:tag name="KSO_WM_UNIT_INDEX" val="1_10"/>
  <p:tag name="KSO_WM_UNIT_ID" val="diagram20177002_1*r_i*1_10"/>
  <p:tag name="KSO_WM_UNIT_LAYERLEVEL" val="1_1"/>
  <p:tag name="KSO_WM_DIAGRAM_GROUP_CODE" val="r1-1"/>
  <p:tag name="KSO_WM_UNIT_DIAGRAM_CONTRAST_TITLE_CNT" val="2"/>
  <p:tag name="KSO_WM_UNIT_DIAGRAM_DIMENSION_TITLE_CNT" val="1"/>
  <p:tag name="KSO_WM_UNIT_FILL_FORE_SCHEMECOLOR_INDEX" val="8"/>
  <p:tag name="KSO_WM_UNIT_FILL_TYPE" val="1"/>
</p:tagLst>
</file>

<file path=ppt/tags/tag16.xml><?xml version="1.0" encoding="utf-8"?>
<p:tagLst xmlns:p="http://schemas.openxmlformats.org/presentationml/2006/main">
  <p:tag name="KSO_WM_TEMPLATE_CATEGORY" val="diagram"/>
  <p:tag name="KSO_WM_TEMPLATE_INDEX" val="160812"/>
  <p:tag name="KSO_WM_UNIT_ID" val="258*r_i*1_1"/>
  <p:tag name="KSO_WM_BEAUTIFY_FLAG" val="#wm#"/>
  <p:tag name="KSO_WM_TAG_VERSION" val="1.0"/>
  <p:tag name="KSO_WM_UNIT_TYPE" val="r_i"/>
  <p:tag name="KSO_WM_UNIT_INDEX" val="1_1"/>
  <p:tag name="KSO_WM_UNIT_CLEAR" val="1"/>
  <p:tag name="KSO_WM_UNIT_LAYERLEVEL" val="1_1"/>
  <p:tag name="KSO_WM_DIAGRAM_GROUP_CODE" val="r1-1"/>
  <p:tag name="KSO_WM_UNIT_DIAGRAM_CONTRAST_TITLE_CNT" val="4"/>
  <p:tag name="KSO_WM_UNIT_DIAGRAM_DIMENSION_TITLE_CNT" val="1"/>
  <p:tag name="KSO_WM_UNIT_FILL_FORE_SCHEMECOLOR_INDEX" val="6"/>
  <p:tag name="KSO_WM_UNIT_FILL_TYPE" val="1"/>
</p:tagLst>
</file>

<file path=ppt/tags/tag17.xml><?xml version="1.0" encoding="utf-8"?>
<p:tagLst xmlns:p="http://schemas.openxmlformats.org/presentationml/2006/main">
  <p:tag name="KSO_WM_TEMPLATE_CATEGORY" val="diagram"/>
  <p:tag name="KSO_WM_TEMPLATE_INDEX" val="160812"/>
  <p:tag name="KSO_WM_UNIT_ID" val="258*r_i*1_2"/>
  <p:tag name="KSO_WM_BEAUTIFY_FLAG" val="#wm#"/>
  <p:tag name="KSO_WM_TAG_VERSION" val="1.0"/>
  <p:tag name="KSO_WM_UNIT_TYPE" val="r_i"/>
  <p:tag name="KSO_WM_UNIT_INDEX" val="1_2"/>
  <p:tag name="KSO_WM_UNIT_CLEAR" val="1"/>
  <p:tag name="KSO_WM_UNIT_LAYERLEVEL" val="1_1"/>
  <p:tag name="KSO_WM_DIAGRAM_GROUP_CODE" val="r1-1"/>
  <p:tag name="KSO_WM_UNIT_DIAGRAM_CONTRAST_TITLE_CNT" val="4"/>
  <p:tag name="KSO_WM_UNIT_DIAGRAM_DIMENSION_TITLE_CNT" val="1"/>
  <p:tag name="KSO_WM_UNIT_FILL_FORE_SCHEMECOLOR_INDEX" val="14"/>
  <p:tag name="KSO_WM_UNIT_FILL_TYPE" val="1"/>
</p:tagLst>
</file>

<file path=ppt/tags/tag18.xml><?xml version="1.0" encoding="utf-8"?>
<p:tagLst xmlns:p="http://schemas.openxmlformats.org/presentationml/2006/main">
  <p:tag name="KSO_WM_TEMPLATE_CATEGORY" val="diagram"/>
  <p:tag name="KSO_WM_TEMPLATE_INDEX" val="160812"/>
  <p:tag name="KSO_WM_UNIT_ID" val="258*r_i*1_3"/>
  <p:tag name="KSO_WM_BEAUTIFY_FLAG" val="#wm#"/>
  <p:tag name="KSO_WM_TAG_VERSION" val="1.0"/>
  <p:tag name="KSO_WM_UNIT_TYPE" val="r_i"/>
  <p:tag name="KSO_WM_UNIT_INDEX" val="1_3"/>
  <p:tag name="KSO_WM_UNIT_CLEAR" val="1"/>
  <p:tag name="KSO_WM_UNIT_LAYERLEVEL" val="1_1"/>
  <p:tag name="KSO_WM_DIAGRAM_GROUP_CODE" val="r1-1"/>
  <p:tag name="KSO_WM_UNIT_DIAGRAM_CONTRAST_TITLE_CNT" val="4"/>
  <p:tag name="KSO_WM_UNIT_DIAGRAM_DIMENSION_TITLE_CNT" val="1"/>
</p:tagLst>
</file>

<file path=ppt/tags/tag19.xml><?xml version="1.0" encoding="utf-8"?>
<p:tagLst xmlns:p="http://schemas.openxmlformats.org/presentationml/2006/main">
  <p:tag name="KSO_WM_TEMPLATE_CATEGORY" val="diagram"/>
  <p:tag name="KSO_WM_TEMPLATE_INDEX" val="160812"/>
  <p:tag name="KSO_WM_UNIT_ID" val="258*r_i*1_4"/>
  <p:tag name="KSO_WM_BEAUTIFY_FLAG" val="#wm#"/>
  <p:tag name="KSO_WM_TAG_VERSION" val="1.0"/>
  <p:tag name="KSO_WM_UNIT_TYPE" val="r_i"/>
  <p:tag name="KSO_WM_UNIT_INDEX" val="1_4"/>
  <p:tag name="KSO_WM_UNIT_CLEAR" val="1"/>
  <p:tag name="KSO_WM_UNIT_LAYERLEVEL" val="1_1"/>
  <p:tag name="KSO_WM_DIAGRAM_GROUP_CODE" val="r1-1"/>
  <p:tag name="KSO_WM_UNIT_DIAGRAM_CONTRAST_TITLE_CNT" val="4"/>
  <p:tag name="KSO_WM_UNIT_DIAGRAM_DIMENSION_TITLE_CNT" val="1"/>
  <p:tag name="KSO_WM_UNIT_FILL_FORE_SCHEMECOLOR_INDEX" val="6"/>
  <p:tag name="KSO_WM_UNIT_FILL_TYPE" val="1"/>
</p:tagLst>
</file>

<file path=ppt/tags/tag2.xml><?xml version="1.0" encoding="utf-8"?>
<p:tagLst xmlns:p="http://schemas.openxmlformats.org/presentationml/2006/main">
  <p:tag name="KSO_WM_TAG_VERSION" val="1.0"/>
  <p:tag name="KSO_WM_BEAUTIFY_FLAG" val="#wm#"/>
  <p:tag name="KSO_WM_TEMPLATE_CATEGORY" val="diagram"/>
  <p:tag name="KSO_WM_TEMPLATE_INDEX" val="20177002"/>
  <p:tag name="KSO_WM_UNIT_TYPE" val="r_i"/>
  <p:tag name="KSO_WM_UNIT_INDEX" val="1_1"/>
  <p:tag name="KSO_WM_UNIT_ID" val="diagram20177002_1*r_i*1_1"/>
  <p:tag name="KSO_WM_UNIT_LAYERLEVEL" val="1_1"/>
  <p:tag name="KSO_WM_DIAGRAM_GROUP_CODE" val="r1-1"/>
  <p:tag name="KSO_WM_UNIT_DIAGRAM_CONTRAST_TITLE_CNT" val="2"/>
  <p:tag name="KSO_WM_UNIT_DIAGRAM_DIMENSION_TITLE_CNT" val="1"/>
  <p:tag name="KSO_WM_UNIT_FILL_FORE_SCHEMECOLOR_INDEX" val="5"/>
  <p:tag name="KSO_WM_UNIT_FILL_TYPE" val="1"/>
  <p:tag name="KSO_WM_UNIT_TEXT_FILL_FORE_SCHEMECOLOR_INDEX" val="13"/>
  <p:tag name="KSO_WM_UNIT_TEXT_FILL_TYPE" val="1"/>
</p:tagLst>
</file>

<file path=ppt/tags/tag20.xml><?xml version="1.0" encoding="utf-8"?>
<p:tagLst xmlns:p="http://schemas.openxmlformats.org/presentationml/2006/main">
  <p:tag name="KSO_WM_TEMPLATE_CATEGORY" val="diagram"/>
  <p:tag name="KSO_WM_TEMPLATE_INDEX" val="160812"/>
  <p:tag name="KSO_WM_UNIT_ID" val="258*r_i*1_5"/>
  <p:tag name="KSO_WM_BEAUTIFY_FLAG" val="#wm#"/>
  <p:tag name="KSO_WM_TAG_VERSION" val="1.0"/>
  <p:tag name="KSO_WM_UNIT_TYPE" val="r_i"/>
  <p:tag name="KSO_WM_UNIT_INDEX" val="1_5"/>
  <p:tag name="KSO_WM_UNIT_CLEAR" val="1"/>
  <p:tag name="KSO_WM_UNIT_LAYERLEVEL" val="1_1"/>
  <p:tag name="KSO_WM_DIAGRAM_GROUP_CODE" val="r1-1"/>
  <p:tag name="KSO_WM_UNIT_DIAGRAM_CONTRAST_TITLE_CNT" val="4"/>
  <p:tag name="KSO_WM_UNIT_DIAGRAM_DIMENSION_TITLE_CNT" val="1"/>
  <p:tag name="KSO_WM_UNIT_FILL_FORE_SCHEMECOLOR_INDEX" val="6"/>
  <p:tag name="KSO_WM_UNIT_FILL_TYPE" val="1"/>
</p:tagLst>
</file>

<file path=ppt/tags/tag21.xml><?xml version="1.0" encoding="utf-8"?>
<p:tagLst xmlns:p="http://schemas.openxmlformats.org/presentationml/2006/main">
  <p:tag name="KSO_WM_TEMPLATE_CATEGORY" val="diagram"/>
  <p:tag name="KSO_WM_TEMPLATE_INDEX" val="160812"/>
  <p:tag name="KSO_WM_UNIT_ID" val="258*r_i*1_6"/>
  <p:tag name="KSO_WM_BEAUTIFY_FLAG" val="#wm#"/>
  <p:tag name="KSO_WM_TAG_VERSION" val="1.0"/>
  <p:tag name="KSO_WM_UNIT_TYPE" val="r_i"/>
  <p:tag name="KSO_WM_UNIT_INDEX" val="1_6"/>
  <p:tag name="KSO_WM_UNIT_CLEAR" val="1"/>
  <p:tag name="KSO_WM_UNIT_LAYERLEVEL" val="1_1"/>
  <p:tag name="KSO_WM_DIAGRAM_GROUP_CODE" val="r1-1"/>
  <p:tag name="KSO_WM_UNIT_DIAGRAM_CONTRAST_TITLE_CNT" val="4"/>
  <p:tag name="KSO_WM_UNIT_DIAGRAM_DIMENSION_TITLE_CNT" val="1"/>
  <p:tag name="KSO_WM_UNIT_FILL_FORE_SCHEMECOLOR_INDEX" val="6"/>
  <p:tag name="KSO_WM_UNIT_FILL_TYPE" val="1"/>
</p:tagLst>
</file>

<file path=ppt/tags/tag22.xml><?xml version="1.0" encoding="utf-8"?>
<p:tagLst xmlns:p="http://schemas.openxmlformats.org/presentationml/2006/main">
  <p:tag name="KSO_WM_TEMPLATE_CATEGORY" val="diagram"/>
  <p:tag name="KSO_WM_TEMPLATE_INDEX" val="160812"/>
  <p:tag name="KSO_WM_UNIT_ID" val="258*r_i*1_7"/>
  <p:tag name="KSO_WM_BEAUTIFY_FLAG" val="#wm#"/>
  <p:tag name="KSO_WM_TAG_VERSION" val="1.0"/>
  <p:tag name="KSO_WM_UNIT_TYPE" val="r_i"/>
  <p:tag name="KSO_WM_UNIT_INDEX" val="1_7"/>
  <p:tag name="KSO_WM_UNIT_CLEAR" val="1"/>
  <p:tag name="KSO_WM_UNIT_LAYERLEVEL" val="1_1"/>
  <p:tag name="KSO_WM_DIAGRAM_GROUP_CODE" val="r1-1"/>
  <p:tag name="KSO_WM_UNIT_DIAGRAM_CONTRAST_TITLE_CNT" val="4"/>
  <p:tag name="KSO_WM_UNIT_DIAGRAM_DIMENSION_TITLE_CNT" val="1"/>
  <p:tag name="KSO_WM_UNIT_FILL_FORE_SCHEMECOLOR_INDEX" val="6"/>
  <p:tag name="KSO_WM_UNIT_FILL_TYPE" val="1"/>
</p:tagLst>
</file>

<file path=ppt/tags/tag23.xml><?xml version="1.0" encoding="utf-8"?>
<p:tagLst xmlns:p="http://schemas.openxmlformats.org/presentationml/2006/main">
  <p:tag name="KSO_WM_TEMPLATE_CATEGORY" val="diagram"/>
  <p:tag name="KSO_WM_TEMPLATE_INDEX" val="160812"/>
  <p:tag name="KSO_WM_UNIT_ID" val="258*r_i*1_8"/>
  <p:tag name="KSO_WM_BEAUTIFY_FLAG" val="#wm#"/>
  <p:tag name="KSO_WM_TAG_VERSION" val="1.0"/>
  <p:tag name="KSO_WM_UNIT_TYPE" val="r_i"/>
  <p:tag name="KSO_WM_UNIT_INDEX" val="1_8"/>
  <p:tag name="KSO_WM_UNIT_CLEAR" val="1"/>
  <p:tag name="KSO_WM_UNIT_LAYERLEVEL" val="1_1"/>
  <p:tag name="KSO_WM_DIAGRAM_GROUP_CODE" val="r1-1"/>
  <p:tag name="KSO_WM_UNIT_DIAGRAM_CONTRAST_TITLE_CNT" val="4"/>
  <p:tag name="KSO_WM_UNIT_DIAGRAM_DIMENSION_TITLE_CNT" val="1"/>
  <p:tag name="KSO_WM_UNIT_FILL_FORE_SCHEMECOLOR_INDEX" val="6"/>
  <p:tag name="KSO_WM_UNIT_FILL_TYPE" val="1"/>
</p:tagLst>
</file>

<file path=ppt/tags/tag24.xml><?xml version="1.0" encoding="utf-8"?>
<p:tagLst xmlns:p="http://schemas.openxmlformats.org/presentationml/2006/main">
  <p:tag name="KSO_WM_TEMPLATE_CATEGORY" val="diagram"/>
  <p:tag name="KSO_WM_TEMPLATE_INDEX" val="160812"/>
  <p:tag name="KSO_WM_UNIT_ID" val="258*r_v*1_1"/>
  <p:tag name="KSO_WM_BEAUTIFY_FLAG" val="#wm#"/>
  <p:tag name="KSO_WM_TAG_VERSION" val="1.0"/>
  <p:tag name="MH" val="20150921115827"/>
  <p:tag name="MH_LIBRARY" val="GRAPHIC"/>
  <p:tag name="MH_TYPE" val="Text"/>
  <p:tag name="MH_ORDER" val="1"/>
  <p:tag name="KSO_WM_UNIT_TYPE" val="r_v"/>
  <p:tag name="KSO_WM_UNIT_INDEX" val="1_1"/>
  <p:tag name="KSO_WM_UNIT_CLEAR" val="1"/>
  <p:tag name="KSO_WM_UNIT_LAYERLEVEL" val="1_1"/>
  <p:tag name="KSO_WM_UNIT_DIAGRAM_CONTRAST_TITLE_CNT" val="4"/>
  <p:tag name="KSO_WM_UNIT_DIAGRAM_DIMENSION_TITLE_CNT" val="1"/>
  <p:tag name="KSO_WM_UNIT_VALUE" val="14"/>
  <p:tag name="KSO_WM_UNIT_HIGHLIGHT" val="0"/>
  <p:tag name="KSO_WM_UNIT_COMPATIBLE" val="0"/>
  <p:tag name="KSO_WM_UNIT_PRESET_TEXT_INDEX" val="3"/>
  <p:tag name="KSO_WM_UNIT_PRESET_TEXT_LEN" val="17"/>
  <p:tag name="KSO_WM_DIAGRAM_GROUP_CODE" val="r1-1"/>
</p:tagLst>
</file>

<file path=ppt/tags/tag25.xml><?xml version="1.0" encoding="utf-8"?>
<p:tagLst xmlns:p="http://schemas.openxmlformats.org/presentationml/2006/main">
  <p:tag name="KSO_WM_TEMPLATE_CATEGORY" val="diagram"/>
  <p:tag name="KSO_WM_TEMPLATE_INDEX" val="160812"/>
  <p:tag name="KSO_WM_UNIT_ID" val="258*r_t*1_1"/>
  <p:tag name="KSO_WM_BEAUTIFY_FLAG" val="#wm#"/>
  <p:tag name="KSO_WM_TAG_VERSION" val="1.0"/>
  <p:tag name="KSO_WM_UNIT_TYPE" val="r_t"/>
  <p:tag name="KSO_WM_UNIT_INDEX" val="1_1"/>
  <p:tag name="KSO_WM_UNIT_CLEAR" val="1"/>
  <p:tag name="KSO_WM_UNIT_LAYERLEVEL" val="1_1"/>
  <p:tag name="KSO_WM_UNIT_DIAGRAM_CONTRAST_TITLE_CNT" val="4"/>
  <p:tag name="KSO_WM_UNIT_DIAGRAM_DIMENSION_TITLE_CNT" val="1"/>
  <p:tag name="KSO_WM_UNIT_VALUE" val="7"/>
  <p:tag name="KSO_WM_UNIT_HIGHLIGHT" val="0"/>
  <p:tag name="KSO_WM_UNIT_COMPATIBLE" val="0"/>
  <p:tag name="KSO_WM_UNIT_PRESET_TEXT_INDEX" val="3"/>
  <p:tag name="KSO_WM_UNIT_PRESET_TEXT_LEN" val="5"/>
  <p:tag name="KSO_WM_DIAGRAM_GROUP_CODE" val="r1-1"/>
</p:tagLst>
</file>

<file path=ppt/tags/tag26.xml><?xml version="1.0" encoding="utf-8"?>
<p:tagLst xmlns:p="http://schemas.openxmlformats.org/presentationml/2006/main">
  <p:tag name="KSO_WM_TEMPLATE_CATEGORY" val="diagram"/>
  <p:tag name="KSO_WM_TEMPLATE_INDEX" val="160812"/>
  <p:tag name="KSO_WM_UNIT_ID" val="258*r_i*1_9"/>
  <p:tag name="KSO_WM_BEAUTIFY_FLAG" val="#wm#"/>
  <p:tag name="KSO_WM_TAG_VERSION" val="1.0"/>
  <p:tag name="KSO_WM_UNIT_TYPE" val="r_i"/>
  <p:tag name="KSO_WM_UNIT_INDEX" val="1_9"/>
  <p:tag name="KSO_WM_UNIT_CLEAR" val="1"/>
  <p:tag name="KSO_WM_UNIT_LAYERLEVEL" val="1_1"/>
  <p:tag name="KSO_WM_DIAGRAM_GROUP_CODE" val="r1-1"/>
  <p:tag name="KSO_WM_UNIT_DIAGRAM_CONTRAST_TITLE_CNT" val="4"/>
  <p:tag name="KSO_WM_UNIT_DIAGRAM_DIMENSION_TITLE_CNT" val="1"/>
  <p:tag name="KSO_WM_UNIT_FILL_FORE_SCHEMECOLOR_INDEX" val="7"/>
  <p:tag name="KSO_WM_UNIT_FILL_TYPE" val="1"/>
</p:tagLst>
</file>

<file path=ppt/tags/tag27.xml><?xml version="1.0" encoding="utf-8"?>
<p:tagLst xmlns:p="http://schemas.openxmlformats.org/presentationml/2006/main">
  <p:tag name="KSO_WM_TEMPLATE_CATEGORY" val="diagram"/>
  <p:tag name="KSO_WM_TEMPLATE_INDEX" val="160812"/>
  <p:tag name="KSO_WM_UNIT_ID" val="258*r_i*1_10"/>
  <p:tag name="KSO_WM_BEAUTIFY_FLAG" val="#wm#"/>
  <p:tag name="KSO_WM_TAG_VERSION" val="1.0"/>
  <p:tag name="KSO_WM_UNIT_TYPE" val="r_i"/>
  <p:tag name="KSO_WM_UNIT_INDEX" val="1_10"/>
  <p:tag name="KSO_WM_UNIT_CLEAR" val="1"/>
  <p:tag name="KSO_WM_UNIT_LAYERLEVEL" val="1_1"/>
  <p:tag name="KSO_WM_DIAGRAM_GROUP_CODE" val="r1-1"/>
  <p:tag name="KSO_WM_UNIT_DIAGRAM_CONTRAST_TITLE_CNT" val="4"/>
  <p:tag name="KSO_WM_UNIT_DIAGRAM_DIMENSION_TITLE_CNT" val="1"/>
  <p:tag name="KSO_WM_UNIT_FILL_FORE_SCHEMECOLOR_INDEX" val="14"/>
  <p:tag name="KSO_WM_UNIT_FILL_TYPE" val="1"/>
</p:tagLst>
</file>

<file path=ppt/tags/tag28.xml><?xml version="1.0" encoding="utf-8"?>
<p:tagLst xmlns:p="http://schemas.openxmlformats.org/presentationml/2006/main">
  <p:tag name="KSO_WM_TEMPLATE_CATEGORY" val="diagram"/>
  <p:tag name="KSO_WM_TEMPLATE_INDEX" val="160812"/>
  <p:tag name="KSO_WM_UNIT_ID" val="258*r_i*1_11"/>
  <p:tag name="KSO_WM_BEAUTIFY_FLAG" val="#wm#"/>
  <p:tag name="KSO_WM_TAG_VERSION" val="1.0"/>
  <p:tag name="KSO_WM_UNIT_TYPE" val="r_i"/>
  <p:tag name="KSO_WM_UNIT_INDEX" val="1_11"/>
  <p:tag name="KSO_WM_UNIT_CLEAR" val="1"/>
  <p:tag name="KSO_WM_UNIT_LAYERLEVEL" val="1_1"/>
  <p:tag name="KSO_WM_DIAGRAM_GROUP_CODE" val="r1-1"/>
  <p:tag name="KSO_WM_UNIT_DIAGRAM_CONTRAST_TITLE_CNT" val="4"/>
  <p:tag name="KSO_WM_UNIT_DIAGRAM_DIMENSION_TITLE_CNT" val="1"/>
  <p:tag name="KSO_WM_UNIT_FILL_FORE_SCHEMECOLOR_INDEX" val="7"/>
  <p:tag name="KSO_WM_UNIT_FILL_TYPE" val="1"/>
</p:tagLst>
</file>

<file path=ppt/tags/tag29.xml><?xml version="1.0" encoding="utf-8"?>
<p:tagLst xmlns:p="http://schemas.openxmlformats.org/presentationml/2006/main">
  <p:tag name="KSO_WM_TEMPLATE_CATEGORY" val="diagram"/>
  <p:tag name="KSO_WM_TEMPLATE_INDEX" val="160812"/>
  <p:tag name="KSO_WM_UNIT_ID" val="258*r_i*1_12"/>
  <p:tag name="KSO_WM_BEAUTIFY_FLAG" val="#wm#"/>
  <p:tag name="KSO_WM_TAG_VERSION" val="1.0"/>
  <p:tag name="KSO_WM_UNIT_TYPE" val="r_i"/>
  <p:tag name="KSO_WM_UNIT_INDEX" val="1_12"/>
  <p:tag name="KSO_WM_UNIT_CLEAR" val="1"/>
  <p:tag name="KSO_WM_UNIT_LAYERLEVEL" val="1_1"/>
  <p:tag name="KSO_WM_DIAGRAM_GROUP_CODE" val="r1-1"/>
  <p:tag name="KSO_WM_UNIT_DIAGRAM_CONTRAST_TITLE_CNT" val="4"/>
  <p:tag name="KSO_WM_UNIT_DIAGRAM_DIMENSION_TITLE_CNT" val="1"/>
  <p:tag name="KSO_WM_UNIT_FILL_FORE_SCHEMECOLOR_INDEX" val="7"/>
  <p:tag name="KSO_WM_UNIT_FILL_TYPE" val="1"/>
</p:tagLst>
</file>

<file path=ppt/tags/tag3.xml><?xml version="1.0" encoding="utf-8"?>
<p:tagLst xmlns:p="http://schemas.openxmlformats.org/presentationml/2006/main">
  <p:tag name="KSO_WM_TAG_VERSION" val="1.0"/>
  <p:tag name="KSO_WM_BEAUTIFY_FLAG" val="#wm#"/>
  <p:tag name="KSO_WM_TEMPLATE_CATEGORY" val="diagram"/>
  <p:tag name="KSO_WM_TEMPLATE_INDEX" val="20177002"/>
  <p:tag name="KSO_WM_UNIT_TYPE" val="r_i"/>
  <p:tag name="KSO_WM_UNIT_INDEX" val="1_2"/>
  <p:tag name="KSO_WM_UNIT_ID" val="diagram20177002_1*r_i*1_2"/>
  <p:tag name="KSO_WM_UNIT_LAYERLEVEL" val="1_1"/>
  <p:tag name="KSO_WM_DIAGRAM_GROUP_CODE" val="r1-1"/>
  <p:tag name="KSO_WM_UNIT_DIAGRAM_CONTRAST_TITLE_CNT" val="2"/>
  <p:tag name="KSO_WM_UNIT_DIAGRAM_DIMENSION_TITLE_CNT" val="1"/>
  <p:tag name="KSO_WM_UNIT_FILL_FORE_SCHEMECOLOR_INDEX" val="5"/>
  <p:tag name="KSO_WM_UNIT_FILL_TYPE" val="1"/>
  <p:tag name="KSO_WM_UNIT_TEXT_FILL_FORE_SCHEMECOLOR_INDEX" val="13"/>
  <p:tag name="KSO_WM_UNIT_TEXT_FILL_TYPE" val="1"/>
</p:tagLst>
</file>

<file path=ppt/tags/tag30.xml><?xml version="1.0" encoding="utf-8"?>
<p:tagLst xmlns:p="http://schemas.openxmlformats.org/presentationml/2006/main">
  <p:tag name="KSO_WM_TEMPLATE_CATEGORY" val="diagram"/>
  <p:tag name="KSO_WM_TEMPLATE_INDEX" val="160812"/>
  <p:tag name="KSO_WM_UNIT_ID" val="258*r_i*1_13"/>
  <p:tag name="KSO_WM_BEAUTIFY_FLAG" val="#wm#"/>
  <p:tag name="KSO_WM_TAG_VERSION" val="1.0"/>
  <p:tag name="KSO_WM_UNIT_TYPE" val="r_i"/>
  <p:tag name="KSO_WM_UNIT_INDEX" val="1_13"/>
  <p:tag name="KSO_WM_UNIT_CLEAR" val="1"/>
  <p:tag name="KSO_WM_UNIT_LAYERLEVEL" val="1_1"/>
  <p:tag name="KSO_WM_DIAGRAM_GROUP_CODE" val="r1-1"/>
  <p:tag name="KSO_WM_UNIT_DIAGRAM_CONTRAST_TITLE_CNT" val="4"/>
  <p:tag name="KSO_WM_UNIT_DIAGRAM_DIMENSION_TITLE_CNT" val="1"/>
  <p:tag name="KSO_WM_UNIT_FILL_FORE_SCHEMECOLOR_INDEX" val="7"/>
  <p:tag name="KSO_WM_UNIT_FILL_TYPE" val="1"/>
</p:tagLst>
</file>

<file path=ppt/tags/tag31.xml><?xml version="1.0" encoding="utf-8"?>
<p:tagLst xmlns:p="http://schemas.openxmlformats.org/presentationml/2006/main">
  <p:tag name="KSO_WM_TEMPLATE_CATEGORY" val="diagram"/>
  <p:tag name="KSO_WM_TEMPLATE_INDEX" val="160812"/>
  <p:tag name="KSO_WM_UNIT_ID" val="258*r_i*1_14"/>
  <p:tag name="KSO_WM_BEAUTIFY_FLAG" val="#wm#"/>
  <p:tag name="KSO_WM_TAG_VERSION" val="1.0"/>
  <p:tag name="KSO_WM_UNIT_TYPE" val="r_i"/>
  <p:tag name="KSO_WM_UNIT_INDEX" val="1_14"/>
  <p:tag name="KSO_WM_UNIT_CLEAR" val="1"/>
  <p:tag name="KSO_WM_UNIT_LAYERLEVEL" val="1_1"/>
  <p:tag name="KSO_WM_DIAGRAM_GROUP_CODE" val="r1-1"/>
  <p:tag name="KSO_WM_UNIT_DIAGRAM_CONTRAST_TITLE_CNT" val="4"/>
  <p:tag name="KSO_WM_UNIT_DIAGRAM_DIMENSION_TITLE_CNT" val="1"/>
  <p:tag name="KSO_WM_UNIT_FILL_FORE_SCHEMECOLOR_INDEX" val="7"/>
  <p:tag name="KSO_WM_UNIT_FILL_TYPE" val="1"/>
</p:tagLst>
</file>

<file path=ppt/tags/tag32.xml><?xml version="1.0" encoding="utf-8"?>
<p:tagLst xmlns:p="http://schemas.openxmlformats.org/presentationml/2006/main">
  <p:tag name="KSO_WM_TEMPLATE_CATEGORY" val="diagram"/>
  <p:tag name="KSO_WM_TEMPLATE_INDEX" val="160812"/>
  <p:tag name="KSO_WM_UNIT_ID" val="258*r_i*1_15"/>
  <p:tag name="KSO_WM_BEAUTIFY_FLAG" val="#wm#"/>
  <p:tag name="KSO_WM_TAG_VERSION" val="1.0"/>
  <p:tag name="KSO_WM_UNIT_TYPE" val="r_i"/>
  <p:tag name="KSO_WM_UNIT_INDEX" val="1_15"/>
  <p:tag name="KSO_WM_UNIT_CLEAR" val="1"/>
  <p:tag name="KSO_WM_UNIT_LAYERLEVEL" val="1_1"/>
  <p:tag name="KSO_WM_DIAGRAM_GROUP_CODE" val="r1-1"/>
  <p:tag name="KSO_WM_UNIT_DIAGRAM_CONTRAST_TITLE_CNT" val="4"/>
  <p:tag name="KSO_WM_UNIT_DIAGRAM_DIMENSION_TITLE_CNT" val="1"/>
</p:tagLst>
</file>

<file path=ppt/tags/tag33.xml><?xml version="1.0" encoding="utf-8"?>
<p:tagLst xmlns:p="http://schemas.openxmlformats.org/presentationml/2006/main">
  <p:tag name="KSO_WM_TEMPLATE_CATEGORY" val="diagram"/>
  <p:tag name="KSO_WM_TEMPLATE_INDEX" val="160812"/>
  <p:tag name="KSO_WM_UNIT_ID" val="258*r_i*1_16"/>
  <p:tag name="KSO_WM_BEAUTIFY_FLAG" val="#wm#"/>
  <p:tag name="KSO_WM_TAG_VERSION" val="1.0"/>
  <p:tag name="KSO_WM_UNIT_TYPE" val="r_i"/>
  <p:tag name="KSO_WM_UNIT_INDEX" val="1_16"/>
  <p:tag name="KSO_WM_UNIT_CLEAR" val="1"/>
  <p:tag name="KSO_WM_UNIT_LAYERLEVEL" val="1_1"/>
  <p:tag name="KSO_WM_DIAGRAM_GROUP_CODE" val="r1-1"/>
  <p:tag name="KSO_WM_UNIT_DIAGRAM_CONTRAST_TITLE_CNT" val="4"/>
  <p:tag name="KSO_WM_UNIT_DIAGRAM_DIMENSION_TITLE_CNT" val="1"/>
  <p:tag name="KSO_WM_UNIT_FILL_FORE_SCHEMECOLOR_INDEX" val="13"/>
  <p:tag name="KSO_WM_UNIT_FILL_TYPE" val="1"/>
</p:tagLst>
</file>

<file path=ppt/tags/tag34.xml><?xml version="1.0" encoding="utf-8"?>
<p:tagLst xmlns:p="http://schemas.openxmlformats.org/presentationml/2006/main">
  <p:tag name="KSO_WM_TEMPLATE_CATEGORY" val="diagram"/>
  <p:tag name="KSO_WM_TEMPLATE_INDEX" val="160812"/>
  <p:tag name="KSO_WM_UNIT_ID" val="258*r_v*1_2"/>
  <p:tag name="KSO_WM_BEAUTIFY_FLAG" val="#wm#"/>
  <p:tag name="KSO_WM_TAG_VERSION" val="1.0"/>
  <p:tag name="MH" val="20150921115827"/>
  <p:tag name="MH_LIBRARY" val="GRAPHIC"/>
  <p:tag name="MH_TYPE" val="Text"/>
  <p:tag name="MH_ORDER" val="1"/>
  <p:tag name="KSO_WM_UNIT_TYPE" val="r_v"/>
  <p:tag name="KSO_WM_UNIT_INDEX" val="1_2"/>
  <p:tag name="KSO_WM_UNIT_CLEAR" val="1"/>
  <p:tag name="KSO_WM_UNIT_LAYERLEVEL" val="1_1"/>
  <p:tag name="KSO_WM_UNIT_DIAGRAM_CONTRAST_TITLE_CNT" val="4"/>
  <p:tag name="KSO_WM_UNIT_DIAGRAM_DIMENSION_TITLE_CNT" val="1"/>
  <p:tag name="KSO_WM_UNIT_VALUE" val="14"/>
  <p:tag name="KSO_WM_UNIT_HIGHLIGHT" val="0"/>
  <p:tag name="KSO_WM_UNIT_COMPATIBLE" val="0"/>
  <p:tag name="KSO_WM_UNIT_PRESET_TEXT_INDEX" val="3"/>
  <p:tag name="KSO_WM_UNIT_PRESET_TEXT_LEN" val="17"/>
  <p:tag name="KSO_WM_DIAGRAM_GROUP_CODE" val="r1-1"/>
</p:tagLst>
</file>

<file path=ppt/tags/tag35.xml><?xml version="1.0" encoding="utf-8"?>
<p:tagLst xmlns:p="http://schemas.openxmlformats.org/presentationml/2006/main">
  <p:tag name="KSO_WM_TEMPLATE_CATEGORY" val="diagram"/>
  <p:tag name="KSO_WM_TEMPLATE_INDEX" val="160812"/>
  <p:tag name="KSO_WM_UNIT_ID" val="258*r_t*1_2"/>
  <p:tag name="KSO_WM_BEAUTIFY_FLAG" val="#wm#"/>
  <p:tag name="KSO_WM_TAG_VERSION" val="1.0"/>
  <p:tag name="KSO_WM_UNIT_TYPE" val="r_t"/>
  <p:tag name="KSO_WM_UNIT_INDEX" val="1_2"/>
  <p:tag name="KSO_WM_UNIT_CLEAR" val="1"/>
  <p:tag name="KSO_WM_UNIT_LAYERLEVEL" val="1_1"/>
  <p:tag name="KSO_WM_UNIT_DIAGRAM_CONTRAST_TITLE_CNT" val="4"/>
  <p:tag name="KSO_WM_UNIT_DIAGRAM_DIMENSION_TITLE_CNT" val="1"/>
  <p:tag name="KSO_WM_UNIT_VALUE" val="7"/>
  <p:tag name="KSO_WM_UNIT_HIGHLIGHT" val="0"/>
  <p:tag name="KSO_WM_UNIT_COMPATIBLE" val="0"/>
  <p:tag name="KSO_WM_UNIT_PRESET_TEXT_INDEX" val="3"/>
  <p:tag name="KSO_WM_UNIT_PRESET_TEXT_LEN" val="5"/>
  <p:tag name="KSO_WM_DIAGRAM_GROUP_CODE" val="r1-1"/>
</p:tagLst>
</file>

<file path=ppt/tags/tag36.xml><?xml version="1.0" encoding="utf-8"?>
<p:tagLst xmlns:p="http://schemas.openxmlformats.org/presentationml/2006/main">
  <p:tag name="KSO_WM_TEMPLATE_CATEGORY" val="diagram"/>
  <p:tag name="KSO_WM_TEMPLATE_INDEX" val="160812"/>
  <p:tag name="KSO_WM_UNIT_ID" val="258*r_i*1_17"/>
  <p:tag name="KSO_WM_BEAUTIFY_FLAG" val="#wm#"/>
  <p:tag name="KSO_WM_TAG_VERSION" val="1.0"/>
  <p:tag name="KSO_WM_UNIT_TYPE" val="r_i"/>
  <p:tag name="KSO_WM_UNIT_INDEX" val="1_17"/>
  <p:tag name="KSO_WM_UNIT_CLEAR" val="1"/>
  <p:tag name="KSO_WM_UNIT_LAYERLEVEL" val="1_1"/>
  <p:tag name="KSO_WM_DIAGRAM_GROUP_CODE" val="r1-1"/>
  <p:tag name="KSO_WM_UNIT_DIAGRAM_CONTRAST_TITLE_CNT" val="4"/>
  <p:tag name="KSO_WM_UNIT_DIAGRAM_DIMENSION_TITLE_CNT" val="1"/>
  <p:tag name="KSO_WM_UNIT_FILL_FORE_SCHEMECOLOR_INDEX" val="8"/>
  <p:tag name="KSO_WM_UNIT_FILL_TYPE" val="1"/>
</p:tagLst>
</file>

<file path=ppt/tags/tag37.xml><?xml version="1.0" encoding="utf-8"?>
<p:tagLst xmlns:p="http://schemas.openxmlformats.org/presentationml/2006/main">
  <p:tag name="KSO_WM_TEMPLATE_CATEGORY" val="diagram"/>
  <p:tag name="KSO_WM_TEMPLATE_INDEX" val="160812"/>
  <p:tag name="KSO_WM_UNIT_ID" val="258*r_i*1_18"/>
  <p:tag name="KSO_WM_BEAUTIFY_FLAG" val="#wm#"/>
  <p:tag name="KSO_WM_TAG_VERSION" val="1.0"/>
  <p:tag name="KSO_WM_UNIT_TYPE" val="r_i"/>
  <p:tag name="KSO_WM_UNIT_INDEX" val="1_18"/>
  <p:tag name="KSO_WM_UNIT_CLEAR" val="1"/>
  <p:tag name="KSO_WM_UNIT_LAYERLEVEL" val="1_1"/>
  <p:tag name="KSO_WM_DIAGRAM_GROUP_CODE" val="r1-1"/>
  <p:tag name="KSO_WM_UNIT_DIAGRAM_CONTRAST_TITLE_CNT" val="4"/>
  <p:tag name="KSO_WM_UNIT_DIAGRAM_DIMENSION_TITLE_CNT" val="1"/>
  <p:tag name="KSO_WM_UNIT_FILL_FORE_SCHEMECOLOR_INDEX" val="14"/>
  <p:tag name="KSO_WM_UNIT_FILL_TYPE" val="1"/>
</p:tagLst>
</file>

<file path=ppt/tags/tag38.xml><?xml version="1.0" encoding="utf-8"?>
<p:tagLst xmlns:p="http://schemas.openxmlformats.org/presentationml/2006/main">
  <p:tag name="KSO_WM_TEMPLATE_CATEGORY" val="diagram"/>
  <p:tag name="KSO_WM_TEMPLATE_INDEX" val="160812"/>
  <p:tag name="KSO_WM_UNIT_ID" val="258*r_i*1_19"/>
  <p:tag name="KSO_WM_BEAUTIFY_FLAG" val="#wm#"/>
  <p:tag name="KSO_WM_TAG_VERSION" val="1.0"/>
  <p:tag name="KSO_WM_UNIT_TYPE" val="r_i"/>
  <p:tag name="KSO_WM_UNIT_INDEX" val="1_19"/>
  <p:tag name="KSO_WM_UNIT_CLEAR" val="1"/>
  <p:tag name="KSO_WM_UNIT_LAYERLEVEL" val="1_1"/>
  <p:tag name="KSO_WM_DIAGRAM_GROUP_CODE" val="r1-1"/>
  <p:tag name="KSO_WM_UNIT_DIAGRAM_CONTRAST_TITLE_CNT" val="4"/>
  <p:tag name="KSO_WM_UNIT_DIAGRAM_DIMENSION_TITLE_CNT" val="1"/>
  <p:tag name="KSO_WM_UNIT_FILL_FORE_SCHEMECOLOR_INDEX" val="8"/>
  <p:tag name="KSO_WM_UNIT_FILL_TYPE" val="1"/>
</p:tagLst>
</file>

<file path=ppt/tags/tag39.xml><?xml version="1.0" encoding="utf-8"?>
<p:tagLst xmlns:p="http://schemas.openxmlformats.org/presentationml/2006/main">
  <p:tag name="KSO_WM_TEMPLATE_CATEGORY" val="diagram"/>
  <p:tag name="KSO_WM_TEMPLATE_INDEX" val="160812"/>
  <p:tag name="KSO_WM_UNIT_ID" val="258*r_i*1_20"/>
  <p:tag name="KSO_WM_BEAUTIFY_FLAG" val="#wm#"/>
  <p:tag name="KSO_WM_TAG_VERSION" val="1.0"/>
  <p:tag name="KSO_WM_UNIT_TYPE" val="r_i"/>
  <p:tag name="KSO_WM_UNIT_INDEX" val="1_20"/>
  <p:tag name="KSO_WM_UNIT_CLEAR" val="1"/>
  <p:tag name="KSO_WM_UNIT_LAYERLEVEL" val="1_1"/>
  <p:tag name="KSO_WM_DIAGRAM_GROUP_CODE" val="r1-1"/>
  <p:tag name="KSO_WM_UNIT_DIAGRAM_CONTRAST_TITLE_CNT" val="4"/>
  <p:tag name="KSO_WM_UNIT_DIAGRAM_DIMENSION_TITLE_CNT" val="1"/>
  <p:tag name="KSO_WM_UNIT_FILL_FORE_SCHEMECOLOR_INDEX" val="8"/>
  <p:tag name="KSO_WM_UNIT_FILL_TYPE" val="1"/>
</p:tagLst>
</file>

<file path=ppt/tags/tag4.xml><?xml version="1.0" encoding="utf-8"?>
<p:tagLst xmlns:p="http://schemas.openxmlformats.org/presentationml/2006/main">
  <p:tag name="KSO_WM_TAG_VERSION" val="1.0"/>
  <p:tag name="KSO_WM_BEAUTIFY_FLAG" val="#wm#"/>
  <p:tag name="KSO_WM_TEMPLATE_CATEGORY" val="diagram"/>
  <p:tag name="KSO_WM_TEMPLATE_INDEX" val="20177002"/>
  <p:tag name="KSO_WM_UNIT_TYPE" val="r_i"/>
  <p:tag name="KSO_WM_UNIT_INDEX" val="1_3"/>
  <p:tag name="KSO_WM_UNIT_ID" val="diagram20177002_1*r_i*1_3"/>
  <p:tag name="KSO_WM_UNIT_LAYERLEVEL" val="1_1"/>
  <p:tag name="KSO_WM_DIAGRAM_GROUP_CODE" val="r1-1"/>
  <p:tag name="KSO_WM_UNIT_DIAGRAM_CONTRAST_TITLE_CNT" val="2"/>
  <p:tag name="KSO_WM_UNIT_DIAGRAM_DIMENSION_TITLE_CNT" val="1"/>
  <p:tag name="KSO_WM_UNIT_FILL_FORE_SCHEMECOLOR_INDEX" val="5"/>
  <p:tag name="KSO_WM_UNIT_FILL_TYPE" val="1"/>
  <p:tag name="KSO_WM_UNIT_TEXT_FILL_FORE_SCHEMECOLOR_INDEX" val="13"/>
  <p:tag name="KSO_WM_UNIT_TEXT_FILL_TYPE" val="1"/>
</p:tagLst>
</file>

<file path=ppt/tags/tag40.xml><?xml version="1.0" encoding="utf-8"?>
<p:tagLst xmlns:p="http://schemas.openxmlformats.org/presentationml/2006/main">
  <p:tag name="KSO_WM_TEMPLATE_CATEGORY" val="diagram"/>
  <p:tag name="KSO_WM_TEMPLATE_INDEX" val="160812"/>
  <p:tag name="KSO_WM_UNIT_ID" val="258*r_i*1_21"/>
  <p:tag name="KSO_WM_BEAUTIFY_FLAG" val="#wm#"/>
  <p:tag name="KSO_WM_TAG_VERSION" val="1.0"/>
  <p:tag name="KSO_WM_UNIT_TYPE" val="r_i"/>
  <p:tag name="KSO_WM_UNIT_INDEX" val="1_21"/>
  <p:tag name="KSO_WM_UNIT_CLEAR" val="1"/>
  <p:tag name="KSO_WM_UNIT_LAYERLEVEL" val="1_1"/>
  <p:tag name="KSO_WM_DIAGRAM_GROUP_CODE" val="r1-1"/>
  <p:tag name="KSO_WM_UNIT_DIAGRAM_CONTRAST_TITLE_CNT" val="4"/>
  <p:tag name="KSO_WM_UNIT_DIAGRAM_DIMENSION_TITLE_CNT" val="1"/>
  <p:tag name="KSO_WM_UNIT_FILL_FORE_SCHEMECOLOR_INDEX" val="8"/>
  <p:tag name="KSO_WM_UNIT_FILL_TYPE" val="1"/>
</p:tagLst>
</file>

<file path=ppt/tags/tag41.xml><?xml version="1.0" encoding="utf-8"?>
<p:tagLst xmlns:p="http://schemas.openxmlformats.org/presentationml/2006/main">
  <p:tag name="KSO_WM_TEMPLATE_CATEGORY" val="diagram"/>
  <p:tag name="KSO_WM_TEMPLATE_INDEX" val="160812"/>
  <p:tag name="KSO_WM_UNIT_ID" val="258*r_i*1_22"/>
  <p:tag name="KSO_WM_BEAUTIFY_FLAG" val="#wm#"/>
  <p:tag name="KSO_WM_TAG_VERSION" val="1.0"/>
  <p:tag name="KSO_WM_UNIT_TYPE" val="r_i"/>
  <p:tag name="KSO_WM_UNIT_INDEX" val="1_22"/>
  <p:tag name="KSO_WM_UNIT_CLEAR" val="1"/>
  <p:tag name="KSO_WM_UNIT_LAYERLEVEL" val="1_1"/>
  <p:tag name="KSO_WM_DIAGRAM_GROUP_CODE" val="r1-1"/>
  <p:tag name="KSO_WM_UNIT_DIAGRAM_CONTRAST_TITLE_CNT" val="4"/>
  <p:tag name="KSO_WM_UNIT_DIAGRAM_DIMENSION_TITLE_CNT" val="1"/>
  <p:tag name="KSO_WM_UNIT_FILL_FORE_SCHEMECOLOR_INDEX" val="13"/>
  <p:tag name="KSO_WM_UNIT_FILL_TYPE" val="1"/>
</p:tagLst>
</file>

<file path=ppt/tags/tag42.xml><?xml version="1.0" encoding="utf-8"?>
<p:tagLst xmlns:p="http://schemas.openxmlformats.org/presentationml/2006/main">
  <p:tag name="KSO_WM_TEMPLATE_CATEGORY" val="diagram"/>
  <p:tag name="KSO_WM_TEMPLATE_INDEX" val="160812"/>
  <p:tag name="KSO_WM_UNIT_ID" val="258*r_i*1_23"/>
  <p:tag name="KSO_WM_BEAUTIFY_FLAG" val="#wm#"/>
  <p:tag name="KSO_WM_TAG_VERSION" val="1.0"/>
  <p:tag name="KSO_WM_UNIT_TYPE" val="r_i"/>
  <p:tag name="KSO_WM_UNIT_INDEX" val="1_23"/>
  <p:tag name="KSO_WM_UNIT_CLEAR" val="1"/>
  <p:tag name="KSO_WM_UNIT_LAYERLEVEL" val="1_1"/>
  <p:tag name="KSO_WM_DIAGRAM_GROUP_CODE" val="r1-1"/>
  <p:tag name="KSO_WM_UNIT_DIAGRAM_CONTRAST_TITLE_CNT" val="4"/>
  <p:tag name="KSO_WM_UNIT_DIAGRAM_DIMENSION_TITLE_CNT" val="1"/>
  <p:tag name="KSO_WM_UNIT_FILL_FORE_SCHEMECOLOR_INDEX" val="13"/>
  <p:tag name="KSO_WM_UNIT_FILL_TYPE" val="1"/>
</p:tagLst>
</file>

<file path=ppt/tags/tag43.xml><?xml version="1.0" encoding="utf-8"?>
<p:tagLst xmlns:p="http://schemas.openxmlformats.org/presentationml/2006/main">
  <p:tag name="KSO_WM_TEMPLATE_CATEGORY" val="diagram"/>
  <p:tag name="KSO_WM_TEMPLATE_INDEX" val="160812"/>
  <p:tag name="KSO_WM_UNIT_ID" val="258*r_i*1_24"/>
  <p:tag name="KSO_WM_BEAUTIFY_FLAG" val="#wm#"/>
  <p:tag name="KSO_WM_TAG_VERSION" val="1.0"/>
  <p:tag name="KSO_WM_UNIT_TYPE" val="r_i"/>
  <p:tag name="KSO_WM_UNIT_INDEX" val="1_24"/>
  <p:tag name="KSO_WM_UNIT_CLEAR" val="1"/>
  <p:tag name="KSO_WM_UNIT_LAYERLEVEL" val="1_1"/>
  <p:tag name="KSO_WM_DIAGRAM_GROUP_CODE" val="r1-1"/>
  <p:tag name="KSO_WM_UNIT_DIAGRAM_CONTRAST_TITLE_CNT" val="4"/>
  <p:tag name="KSO_WM_UNIT_DIAGRAM_DIMENSION_TITLE_CNT" val="1"/>
</p:tagLst>
</file>

<file path=ppt/tags/tag44.xml><?xml version="1.0" encoding="utf-8"?>
<p:tagLst xmlns:p="http://schemas.openxmlformats.org/presentationml/2006/main">
  <p:tag name="KSO_WM_TEMPLATE_CATEGORY" val="diagram"/>
  <p:tag name="KSO_WM_TEMPLATE_INDEX" val="160812"/>
  <p:tag name="KSO_WM_UNIT_ID" val="258*r_v*1_3"/>
  <p:tag name="KSO_WM_BEAUTIFY_FLAG" val="#wm#"/>
  <p:tag name="KSO_WM_TAG_VERSION" val="1.0"/>
  <p:tag name="MH" val="20150921115827"/>
  <p:tag name="MH_LIBRARY" val="GRAPHIC"/>
  <p:tag name="MH_TYPE" val="Text"/>
  <p:tag name="MH_ORDER" val="1"/>
  <p:tag name="KSO_WM_UNIT_TYPE" val="r_v"/>
  <p:tag name="KSO_WM_UNIT_INDEX" val="1_3"/>
  <p:tag name="KSO_WM_UNIT_CLEAR" val="1"/>
  <p:tag name="KSO_WM_UNIT_LAYERLEVEL" val="1_1"/>
  <p:tag name="KSO_WM_UNIT_DIAGRAM_CONTRAST_TITLE_CNT" val="4"/>
  <p:tag name="KSO_WM_UNIT_DIAGRAM_DIMENSION_TITLE_CNT" val="1"/>
  <p:tag name="KSO_WM_UNIT_VALUE" val="14"/>
  <p:tag name="KSO_WM_UNIT_HIGHLIGHT" val="0"/>
  <p:tag name="KSO_WM_UNIT_COMPATIBLE" val="0"/>
  <p:tag name="KSO_WM_UNIT_PRESET_TEXT_INDEX" val="3"/>
  <p:tag name="KSO_WM_UNIT_PRESET_TEXT_LEN" val="17"/>
  <p:tag name="KSO_WM_DIAGRAM_GROUP_CODE" val="r1-1"/>
</p:tagLst>
</file>

<file path=ppt/tags/tag45.xml><?xml version="1.0" encoding="utf-8"?>
<p:tagLst xmlns:p="http://schemas.openxmlformats.org/presentationml/2006/main">
  <p:tag name="KSO_WM_TEMPLATE_CATEGORY" val="diagram"/>
  <p:tag name="KSO_WM_TEMPLATE_INDEX" val="160812"/>
  <p:tag name="KSO_WM_UNIT_ID" val="258*r_t*1_3"/>
  <p:tag name="KSO_WM_BEAUTIFY_FLAG" val="#wm#"/>
  <p:tag name="KSO_WM_TAG_VERSION" val="1.0"/>
  <p:tag name="KSO_WM_UNIT_TYPE" val="r_t"/>
  <p:tag name="KSO_WM_UNIT_INDEX" val="1_3"/>
  <p:tag name="KSO_WM_UNIT_CLEAR" val="1"/>
  <p:tag name="KSO_WM_UNIT_LAYERLEVEL" val="1_1"/>
  <p:tag name="KSO_WM_UNIT_DIAGRAM_CONTRAST_TITLE_CNT" val="4"/>
  <p:tag name="KSO_WM_UNIT_DIAGRAM_DIMENSION_TITLE_CNT" val="1"/>
  <p:tag name="KSO_WM_UNIT_VALUE" val="7"/>
  <p:tag name="KSO_WM_UNIT_HIGHLIGHT" val="0"/>
  <p:tag name="KSO_WM_UNIT_COMPATIBLE" val="0"/>
  <p:tag name="KSO_WM_UNIT_PRESET_TEXT_INDEX" val="3"/>
  <p:tag name="KSO_WM_UNIT_PRESET_TEXT_LEN" val="5"/>
  <p:tag name="KSO_WM_DIAGRAM_GROUP_CODE" val="r1-1"/>
</p:tagLst>
</file>

<file path=ppt/tags/tag46.xml><?xml version="1.0" encoding="utf-8"?>
<p:tagLst xmlns:p="http://schemas.openxmlformats.org/presentationml/2006/main">
  <p:tag name="KSO_WM_TEMPLATE_CATEGORY" val="diagram"/>
  <p:tag name="KSO_WM_TEMPLATE_INDEX" val="160812"/>
  <p:tag name="KSO_WM_UNIT_ID" val="258*r_i*1_25"/>
  <p:tag name="KSO_WM_BEAUTIFY_FLAG" val="#wm#"/>
  <p:tag name="KSO_WM_TAG_VERSION" val="1.0"/>
  <p:tag name="KSO_WM_UNIT_TYPE" val="r_i"/>
  <p:tag name="KSO_WM_UNIT_INDEX" val="1_25"/>
  <p:tag name="KSO_WM_UNIT_CLEAR" val="1"/>
  <p:tag name="KSO_WM_UNIT_LAYERLEVEL" val="1_1"/>
  <p:tag name="KSO_WM_DIAGRAM_GROUP_CODE" val="r1-1"/>
  <p:tag name="KSO_WM_UNIT_DIAGRAM_CONTRAST_TITLE_CNT" val="4"/>
  <p:tag name="KSO_WM_UNIT_DIAGRAM_DIMENSION_TITLE_CNT" val="1"/>
  <p:tag name="KSO_WM_UNIT_FILL_FORE_SCHEMECOLOR_INDEX" val="9"/>
  <p:tag name="KSO_WM_UNIT_FILL_TYPE" val="1"/>
</p:tagLst>
</file>

<file path=ppt/tags/tag47.xml><?xml version="1.0" encoding="utf-8"?>
<p:tagLst xmlns:p="http://schemas.openxmlformats.org/presentationml/2006/main">
  <p:tag name="KSO_WM_TEMPLATE_CATEGORY" val="diagram"/>
  <p:tag name="KSO_WM_TEMPLATE_INDEX" val="160812"/>
  <p:tag name="KSO_WM_UNIT_ID" val="258*r_i*1_26"/>
  <p:tag name="KSO_WM_BEAUTIFY_FLAG" val="#wm#"/>
  <p:tag name="KSO_WM_TAG_VERSION" val="1.0"/>
  <p:tag name="KSO_WM_UNIT_TYPE" val="r_i"/>
  <p:tag name="KSO_WM_UNIT_INDEX" val="1_26"/>
  <p:tag name="KSO_WM_UNIT_CLEAR" val="1"/>
  <p:tag name="KSO_WM_UNIT_LAYERLEVEL" val="1_1"/>
  <p:tag name="KSO_WM_DIAGRAM_GROUP_CODE" val="r1-1"/>
  <p:tag name="KSO_WM_UNIT_DIAGRAM_CONTRAST_TITLE_CNT" val="4"/>
  <p:tag name="KSO_WM_UNIT_DIAGRAM_DIMENSION_TITLE_CNT" val="1"/>
  <p:tag name="KSO_WM_UNIT_FILL_FORE_SCHEMECOLOR_INDEX" val="14"/>
  <p:tag name="KSO_WM_UNIT_FILL_TYPE" val="1"/>
</p:tagLst>
</file>

<file path=ppt/tags/tag48.xml><?xml version="1.0" encoding="utf-8"?>
<p:tagLst xmlns:p="http://schemas.openxmlformats.org/presentationml/2006/main">
  <p:tag name="KSO_WM_TEMPLATE_CATEGORY" val="diagram"/>
  <p:tag name="KSO_WM_TEMPLATE_INDEX" val="160812"/>
  <p:tag name="KSO_WM_UNIT_ID" val="258*r_i*1_27"/>
  <p:tag name="KSO_WM_BEAUTIFY_FLAG" val="#wm#"/>
  <p:tag name="KSO_WM_TAG_VERSION" val="1.0"/>
  <p:tag name="KSO_WM_UNIT_TYPE" val="r_i"/>
  <p:tag name="KSO_WM_UNIT_INDEX" val="1_27"/>
  <p:tag name="KSO_WM_UNIT_CLEAR" val="1"/>
  <p:tag name="KSO_WM_UNIT_LAYERLEVEL" val="1_1"/>
  <p:tag name="KSO_WM_DIAGRAM_GROUP_CODE" val="r1-1"/>
  <p:tag name="KSO_WM_UNIT_DIAGRAM_CONTRAST_TITLE_CNT" val="4"/>
  <p:tag name="KSO_WM_UNIT_DIAGRAM_DIMENSION_TITLE_CNT" val="1"/>
  <p:tag name="KSO_WM_UNIT_FILL_FORE_SCHEMECOLOR_INDEX" val="9"/>
  <p:tag name="KSO_WM_UNIT_FILL_TYPE" val="1"/>
</p:tagLst>
</file>

<file path=ppt/tags/tag49.xml><?xml version="1.0" encoding="utf-8"?>
<p:tagLst xmlns:p="http://schemas.openxmlformats.org/presentationml/2006/main">
  <p:tag name="KSO_WM_TEMPLATE_CATEGORY" val="diagram"/>
  <p:tag name="KSO_WM_TEMPLATE_INDEX" val="160812"/>
  <p:tag name="KSO_WM_UNIT_ID" val="258*r_i*1_28"/>
  <p:tag name="KSO_WM_BEAUTIFY_FLAG" val="#wm#"/>
  <p:tag name="KSO_WM_TAG_VERSION" val="1.0"/>
  <p:tag name="KSO_WM_UNIT_TYPE" val="r_i"/>
  <p:tag name="KSO_WM_UNIT_INDEX" val="1_28"/>
  <p:tag name="KSO_WM_UNIT_CLEAR" val="1"/>
  <p:tag name="KSO_WM_UNIT_LAYERLEVEL" val="1_1"/>
  <p:tag name="KSO_WM_DIAGRAM_GROUP_CODE" val="r1-1"/>
  <p:tag name="KSO_WM_UNIT_DIAGRAM_CONTRAST_TITLE_CNT" val="4"/>
  <p:tag name="KSO_WM_UNIT_DIAGRAM_DIMENSION_TITLE_CNT" val="1"/>
  <p:tag name="KSO_WM_UNIT_FILL_FORE_SCHEMECOLOR_INDEX" val="9"/>
  <p:tag name="KSO_WM_UNIT_FILL_TYPE" val="1"/>
</p:tagLst>
</file>

<file path=ppt/tags/tag5.xml><?xml version="1.0" encoding="utf-8"?>
<p:tagLst xmlns:p="http://schemas.openxmlformats.org/presentationml/2006/main">
  <p:tag name="KSO_WM_TAG_VERSION" val="1.0"/>
  <p:tag name="KSO_WM_BEAUTIFY_FLAG" val="#wm#"/>
  <p:tag name="KSO_WM_TEMPLATE_CATEGORY" val="diagram"/>
  <p:tag name="KSO_WM_TEMPLATE_INDEX" val="20177002"/>
  <p:tag name="KSO_WM_UNIT_TYPE" val="r_i"/>
  <p:tag name="KSO_WM_UNIT_INDEX" val="1_4"/>
  <p:tag name="KSO_WM_UNIT_ID" val="diagram20177002_1*r_i*1_4"/>
  <p:tag name="KSO_WM_UNIT_LAYERLEVEL" val="1_1"/>
  <p:tag name="KSO_WM_DIAGRAM_GROUP_CODE" val="r1-1"/>
  <p:tag name="KSO_WM_UNIT_DIAGRAM_CONTRAST_TITLE_CNT" val="2"/>
  <p:tag name="KSO_WM_UNIT_DIAGRAM_DIMENSION_TITLE_CNT" val="1"/>
  <p:tag name="KSO_WM_UNIT_FILL_FORE_SCHEMECOLOR_INDEX" val="5"/>
  <p:tag name="KSO_WM_UNIT_FILL_TYPE" val="1"/>
  <p:tag name="KSO_WM_UNIT_TEXT_FILL_FORE_SCHEMECOLOR_INDEX" val="13"/>
  <p:tag name="KSO_WM_UNIT_TEXT_FILL_TYPE" val="1"/>
</p:tagLst>
</file>

<file path=ppt/tags/tag50.xml><?xml version="1.0" encoding="utf-8"?>
<p:tagLst xmlns:p="http://schemas.openxmlformats.org/presentationml/2006/main">
  <p:tag name="KSO_WM_TEMPLATE_CATEGORY" val="diagram"/>
  <p:tag name="KSO_WM_TEMPLATE_INDEX" val="160812"/>
  <p:tag name="KSO_WM_UNIT_ID" val="258*r_i*1_29"/>
  <p:tag name="KSO_WM_BEAUTIFY_FLAG" val="#wm#"/>
  <p:tag name="KSO_WM_TAG_VERSION" val="1.0"/>
  <p:tag name="KSO_WM_UNIT_TYPE" val="r_i"/>
  <p:tag name="KSO_WM_UNIT_INDEX" val="1_29"/>
  <p:tag name="KSO_WM_UNIT_CLEAR" val="1"/>
  <p:tag name="KSO_WM_UNIT_LAYERLEVEL" val="1_1"/>
  <p:tag name="KSO_WM_DIAGRAM_GROUP_CODE" val="r1-1"/>
  <p:tag name="KSO_WM_UNIT_DIAGRAM_CONTRAST_TITLE_CNT" val="4"/>
  <p:tag name="KSO_WM_UNIT_DIAGRAM_DIMENSION_TITLE_CNT" val="1"/>
  <p:tag name="KSO_WM_UNIT_FILL_FORE_SCHEMECOLOR_INDEX" val="9"/>
  <p:tag name="KSO_WM_UNIT_FILL_TYPE" val="1"/>
</p:tagLst>
</file>

<file path=ppt/tags/tag51.xml><?xml version="1.0" encoding="utf-8"?>
<p:tagLst xmlns:p="http://schemas.openxmlformats.org/presentationml/2006/main">
  <p:tag name="KSO_WM_TEMPLATE_CATEGORY" val="diagram"/>
  <p:tag name="KSO_WM_TEMPLATE_INDEX" val="160812"/>
  <p:tag name="KSO_WM_UNIT_ID" val="258*r_i*1_30"/>
  <p:tag name="KSO_WM_BEAUTIFY_FLAG" val="#wm#"/>
  <p:tag name="KSO_WM_TAG_VERSION" val="1.0"/>
  <p:tag name="KSO_WM_UNIT_TYPE" val="r_i"/>
  <p:tag name="KSO_WM_UNIT_INDEX" val="1_30"/>
  <p:tag name="KSO_WM_UNIT_CLEAR" val="1"/>
  <p:tag name="KSO_WM_UNIT_LAYERLEVEL" val="1_1"/>
  <p:tag name="KSO_WM_DIAGRAM_GROUP_CODE" val="r1-1"/>
  <p:tag name="KSO_WM_UNIT_DIAGRAM_CONTRAST_TITLE_CNT" val="4"/>
  <p:tag name="KSO_WM_UNIT_DIAGRAM_DIMENSION_TITLE_CNT" val="1"/>
  <p:tag name="KSO_WM_UNIT_FILL_FORE_SCHEMECOLOR_INDEX" val="9"/>
  <p:tag name="KSO_WM_UNIT_FILL_TYPE" val="1"/>
</p:tagLst>
</file>

<file path=ppt/tags/tag52.xml><?xml version="1.0" encoding="utf-8"?>
<p:tagLst xmlns:p="http://schemas.openxmlformats.org/presentationml/2006/main">
  <p:tag name="KSO_WM_TEMPLATE_CATEGORY" val="diagram"/>
  <p:tag name="KSO_WM_TEMPLATE_INDEX" val="160812"/>
  <p:tag name="KSO_WM_UNIT_ID" val="258*r_i*1_31"/>
  <p:tag name="KSO_WM_BEAUTIFY_FLAG" val="#wm#"/>
  <p:tag name="KSO_WM_TAG_VERSION" val="1.0"/>
  <p:tag name="KSO_WM_UNIT_TYPE" val="r_i"/>
  <p:tag name="KSO_WM_UNIT_INDEX" val="1_31"/>
  <p:tag name="KSO_WM_UNIT_CLEAR" val="1"/>
  <p:tag name="KSO_WM_UNIT_LAYERLEVEL" val="1_1"/>
  <p:tag name="KSO_WM_DIAGRAM_GROUP_CODE" val="r1-1"/>
  <p:tag name="KSO_WM_UNIT_DIAGRAM_CONTRAST_TITLE_CNT" val="4"/>
  <p:tag name="KSO_WM_UNIT_DIAGRAM_DIMENSION_TITLE_CNT" val="1"/>
  <p:tag name="KSO_WM_UNIT_FILL_FORE_SCHEMECOLOR_INDEX" val="13"/>
  <p:tag name="KSO_WM_UNIT_FILL_TYPE" val="1"/>
</p:tagLst>
</file>

<file path=ppt/tags/tag53.xml><?xml version="1.0" encoding="utf-8"?>
<p:tagLst xmlns:p="http://schemas.openxmlformats.org/presentationml/2006/main">
  <p:tag name="KSO_WM_TEMPLATE_CATEGORY" val="diagram"/>
  <p:tag name="KSO_WM_TEMPLATE_INDEX" val="160812"/>
  <p:tag name="KSO_WM_UNIT_ID" val="258*r_v*1_4"/>
  <p:tag name="KSO_WM_BEAUTIFY_FLAG" val="#wm#"/>
  <p:tag name="KSO_WM_TAG_VERSION" val="1.0"/>
  <p:tag name="MH" val="20150921115827"/>
  <p:tag name="MH_LIBRARY" val="GRAPHIC"/>
  <p:tag name="MH_TYPE" val="Text"/>
  <p:tag name="MH_ORDER" val="1"/>
  <p:tag name="KSO_WM_UNIT_TYPE" val="r_v"/>
  <p:tag name="KSO_WM_UNIT_INDEX" val="1_4"/>
  <p:tag name="KSO_WM_UNIT_CLEAR" val="1"/>
  <p:tag name="KSO_WM_UNIT_LAYERLEVEL" val="1_1"/>
  <p:tag name="KSO_WM_UNIT_DIAGRAM_CONTRAST_TITLE_CNT" val="4"/>
  <p:tag name="KSO_WM_UNIT_DIAGRAM_DIMENSION_TITLE_CNT" val="1"/>
  <p:tag name="KSO_WM_UNIT_VALUE" val="14"/>
  <p:tag name="KSO_WM_UNIT_HIGHLIGHT" val="0"/>
  <p:tag name="KSO_WM_UNIT_COMPATIBLE" val="0"/>
  <p:tag name="KSO_WM_UNIT_PRESET_TEXT_INDEX" val="3"/>
  <p:tag name="KSO_WM_UNIT_PRESET_TEXT_LEN" val="17"/>
  <p:tag name="KSO_WM_DIAGRAM_GROUP_CODE" val="r1-1"/>
</p:tagLst>
</file>

<file path=ppt/tags/tag54.xml><?xml version="1.0" encoding="utf-8"?>
<p:tagLst xmlns:p="http://schemas.openxmlformats.org/presentationml/2006/main">
  <p:tag name="KSO_WM_TEMPLATE_CATEGORY" val="diagram"/>
  <p:tag name="KSO_WM_TEMPLATE_INDEX" val="160812"/>
  <p:tag name="KSO_WM_UNIT_ID" val="258*r_t*1_4"/>
  <p:tag name="KSO_WM_BEAUTIFY_FLAG" val="#wm#"/>
  <p:tag name="KSO_WM_TAG_VERSION" val="1.0"/>
  <p:tag name="KSO_WM_UNIT_TYPE" val="r_t"/>
  <p:tag name="KSO_WM_UNIT_INDEX" val="1_4"/>
  <p:tag name="KSO_WM_UNIT_CLEAR" val="1"/>
  <p:tag name="KSO_WM_UNIT_LAYERLEVEL" val="1_1"/>
  <p:tag name="KSO_WM_UNIT_DIAGRAM_CONTRAST_TITLE_CNT" val="4"/>
  <p:tag name="KSO_WM_UNIT_DIAGRAM_DIMENSION_TITLE_CNT" val="1"/>
  <p:tag name="KSO_WM_UNIT_VALUE" val="7"/>
  <p:tag name="KSO_WM_UNIT_HIGHLIGHT" val="0"/>
  <p:tag name="KSO_WM_UNIT_COMPATIBLE" val="0"/>
  <p:tag name="KSO_WM_UNIT_PRESET_TEXT_INDEX" val="3"/>
  <p:tag name="KSO_WM_UNIT_PRESET_TEXT_LEN" val="5"/>
  <p:tag name="KSO_WM_DIAGRAM_GROUP_CODE" val="r1-1"/>
</p:tagLst>
</file>

<file path=ppt/tags/tag55.xml><?xml version="1.0" encoding="utf-8"?>
<p:tagLst xmlns:p="http://schemas.openxmlformats.org/presentationml/2006/main">
  <p:tag name="KSO_WM_TEMPLATE_CATEGORY" val="diagram"/>
  <p:tag name="KSO_WM_TEMPLATE_INDEX" val="160812"/>
  <p:tag name="KSO_WM_UNIT_ID" val="258*r_i*1_32"/>
  <p:tag name="KSO_WM_BEAUTIFY_FLAG" val="#wm#"/>
  <p:tag name="KSO_WM_TAG_VERSION" val="1.0"/>
  <p:tag name="KSO_WM_UNIT_TYPE" val="r_i"/>
  <p:tag name="KSO_WM_UNIT_INDEX" val="1_32"/>
  <p:tag name="KSO_WM_UNIT_CLEAR" val="1"/>
  <p:tag name="KSO_WM_UNIT_LAYERLEVEL" val="1_1"/>
  <p:tag name="KSO_WM_DIAGRAM_GROUP_CODE" val="r1-1"/>
  <p:tag name="KSO_WM_UNIT_DIAGRAM_CONTRAST_TITLE_CNT" val="4"/>
  <p:tag name="KSO_WM_UNIT_DIAGRAM_DIMENSION_TITLE_CNT" val="1"/>
</p:tagLst>
</file>

<file path=ppt/tags/tag56.xml><?xml version="1.0" encoding="utf-8"?>
<p:tagLst xmlns:p="http://schemas.openxmlformats.org/presentationml/2006/main">
  <p:tag name="KSO_WM_UNIT_PLACING_PICTURE_USER_VIEWPORT" val="{&quot;height&quot;:3030,&quot;width&quot;:5385}"/>
</p:tagLst>
</file>

<file path=ppt/tags/tag6.xml><?xml version="1.0" encoding="utf-8"?>
<p:tagLst xmlns:p="http://schemas.openxmlformats.org/presentationml/2006/main">
  <p:tag name="KSO_WM_TAG_VERSION" val="1.0"/>
  <p:tag name="KSO_WM_BEAUTIFY_FLAG" val="#wm#"/>
  <p:tag name="KSO_WM_TEMPLATE_CATEGORY" val="diagram"/>
  <p:tag name="KSO_WM_TEMPLATE_INDEX" val="20177002"/>
  <p:tag name="KSO_WM_UNIT_TYPE" val="r_i"/>
  <p:tag name="KSO_WM_UNIT_INDEX" val="1_5"/>
  <p:tag name="KSO_WM_UNIT_ID" val="diagram20177002_1*r_i*1_5"/>
  <p:tag name="KSO_WM_UNIT_LAYERLEVEL" val="1_1"/>
  <p:tag name="KSO_WM_DIAGRAM_GROUP_CODE" val="r1-1"/>
  <p:tag name="KSO_WM_UNIT_DIAGRAM_CONTRAST_TITLE_CNT" val="2"/>
  <p:tag name="KSO_WM_UNIT_DIAGRAM_DIMENSION_TITLE_CNT" val="1"/>
  <p:tag name="KSO_WM_UNIT_FILL_FORE_SCHEMECOLOR_INDEX" val="5"/>
  <p:tag name="KSO_WM_UNIT_FILL_TYPE" val="1"/>
  <p:tag name="KSO_WM_UNIT_TEXT_FILL_FORE_SCHEMECOLOR_INDEX" val="13"/>
  <p:tag name="KSO_WM_UNIT_TEXT_FILL_TYPE" val="1"/>
</p:tagLst>
</file>

<file path=ppt/tags/tag7.xml><?xml version="1.0" encoding="utf-8"?>
<p:tagLst xmlns:p="http://schemas.openxmlformats.org/presentationml/2006/main">
  <p:tag name="KSO_WM_TAG_VERSION" val="1.0"/>
  <p:tag name="KSO_WM_BEAUTIFY_FLAG" val="#wm#"/>
  <p:tag name="KSO_WM_TEMPLATE_CATEGORY" val="diagram"/>
  <p:tag name="KSO_WM_TEMPLATE_INDEX" val="20177002"/>
  <p:tag name="KSO_WM_UNIT_TYPE" val="r_i"/>
  <p:tag name="KSO_WM_UNIT_INDEX" val="1_6"/>
  <p:tag name="KSO_WM_UNIT_ID" val="diagram20177002_1*r_i*1_6"/>
  <p:tag name="KSO_WM_UNIT_LAYERLEVEL" val="1_1"/>
  <p:tag name="KSO_WM_DIAGRAM_GROUP_CODE" val="r1-1"/>
  <p:tag name="KSO_WM_UNIT_DIAGRAM_CONTRAST_TITLE_CNT" val="2"/>
  <p:tag name="KSO_WM_UNIT_DIAGRAM_DIMENSION_TITLE_CNT" val="1"/>
  <p:tag name="KSO_WM_UNIT_FILL_FORE_SCHEMECOLOR_INDEX" val="5"/>
  <p:tag name="KSO_WM_UNIT_FILL_TYPE" val="1"/>
  <p:tag name="KSO_WM_UNIT_TEXT_FILL_FORE_SCHEMECOLOR_INDEX" val="13"/>
  <p:tag name="KSO_WM_UNIT_TEXT_FILL_TYPE" val="1"/>
</p:tagLst>
</file>

<file path=ppt/tags/tag8.xml><?xml version="1.0" encoding="utf-8"?>
<p:tagLst xmlns:p="http://schemas.openxmlformats.org/presentationml/2006/main">
  <p:tag name="KSO_WM_TAG_VERSION" val="1.0"/>
  <p:tag name="KSO_WM_BEAUTIFY_FLAG" val="#wm#"/>
  <p:tag name="KSO_WM_TEMPLATE_CATEGORY" val="diagram"/>
  <p:tag name="KSO_WM_TEMPLATE_INDEX" val="20177002"/>
  <p:tag name="KSO_WM_UNIT_TYPE" val="r_i"/>
  <p:tag name="KSO_WM_UNIT_INDEX" val="1_7"/>
  <p:tag name="KSO_WM_UNIT_ID" val="diagram20177002_1*r_i*1_7"/>
  <p:tag name="KSO_WM_UNIT_LAYERLEVEL" val="1_1"/>
  <p:tag name="KSO_WM_DIAGRAM_GROUP_CODE" val="r1-1"/>
  <p:tag name="KSO_WM_UNIT_DIAGRAM_CONTRAST_TITLE_CNT" val="2"/>
  <p:tag name="KSO_WM_UNIT_DIAGRAM_DIMENSION_TITLE_CNT" val="1"/>
  <p:tag name="KSO_WM_UNIT_FILL_FORE_SCHEMECOLOR_INDEX" val="7"/>
  <p:tag name="KSO_WM_UNIT_FILL_TYPE" val="1"/>
  <p:tag name="KSO_WM_UNIT_TEXT_FILL_FORE_SCHEMECOLOR_INDEX" val="2"/>
  <p:tag name="KSO_WM_UNIT_TEXT_FILL_TYPE" val="1"/>
</p:tagLst>
</file>

<file path=ppt/tags/tag9.xml><?xml version="1.0" encoding="utf-8"?>
<p:tagLst xmlns:p="http://schemas.openxmlformats.org/presentationml/2006/main">
  <p:tag name="KSO_WM_TAG_VERSION" val="1.0"/>
  <p:tag name="KSO_WM_BEAUTIFY_FLAG" val="#wm#"/>
  <p:tag name="KSO_WM_TEMPLATE_CATEGORY" val="diagram"/>
  <p:tag name="KSO_WM_TEMPLATE_INDEX" val="20177002"/>
  <p:tag name="KSO_WM_UNIT_TYPE" val="r_i"/>
  <p:tag name="KSO_WM_UNIT_INDEX" val="1_8"/>
  <p:tag name="KSO_WM_UNIT_ID" val="diagram20177002_1*r_i*1_8"/>
  <p:tag name="KSO_WM_UNIT_LAYERLEVEL" val="1_1"/>
  <p:tag name="KSO_WM_DIAGRAM_GROUP_CODE" val="r1-1"/>
  <p:tag name="KSO_WM_UNIT_DIAGRAM_CONTRAST_TITLE_CNT" val="2"/>
  <p:tag name="KSO_WM_UNIT_DIAGRAM_DIMENSION_TITLE_CNT" val="1"/>
  <p:tag name="KSO_WM_UNIT_FILL_FORE_SCHEMECOLOR_INDEX" val="8"/>
  <p:tag name="KSO_WM_UNIT_FILL_TYPE" val="1"/>
</p:tagLst>
</file>

<file path=ppt/theme/theme1.xml><?xml version="1.0" encoding="utf-8"?>
<a:theme xmlns:a="http://schemas.openxmlformats.org/drawingml/2006/main" name="Office 主题​​">
  <a:themeElements>
    <a:clrScheme name="自定义 54">
      <a:dk1>
        <a:sysClr val="windowText" lastClr="000000"/>
      </a:dk1>
      <a:lt1>
        <a:sysClr val="window" lastClr="FFFFFF"/>
      </a:lt1>
      <a:dk2>
        <a:srgbClr val="44546A"/>
      </a:dk2>
      <a:lt2>
        <a:srgbClr val="E7E6E6"/>
      </a:lt2>
      <a:accent1>
        <a:srgbClr val="1D2D46"/>
      </a:accent1>
      <a:accent2>
        <a:srgbClr val="CF253B"/>
      </a:accent2>
      <a:accent3>
        <a:srgbClr val="1D2D46"/>
      </a:accent3>
      <a:accent4>
        <a:srgbClr val="CF253B"/>
      </a:accent4>
      <a:accent5>
        <a:srgbClr val="1D2D46"/>
      </a:accent5>
      <a:accent6>
        <a:srgbClr val="CF253B"/>
      </a:accent6>
      <a:hlink>
        <a:srgbClr val="0563C1"/>
      </a:hlink>
      <a:folHlink>
        <a:srgbClr val="954F72"/>
      </a:folHlink>
    </a:clrScheme>
    <a:fontScheme name="模板">
      <a:majorFont>
        <a:latin typeface="微软雅黑"/>
        <a:ea typeface="微软雅黑"/>
        <a:cs typeface=""/>
      </a:majorFont>
      <a:minorFont>
        <a:latin typeface="华文细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pattFill prst="pct75">
          <a:fgClr>
            <a:srgbClr val="4F434A"/>
          </a:fgClr>
          <a:bgClr>
            <a:srgbClr val="918D9C"/>
          </a:bgClr>
        </a:pattFill>
        <a:ln>
          <a:noFill/>
        </a:ln>
      </a:spPr>
      <a:bodyPr rtlCol="0" anchor="ctr"/>
      <a:lstStyle>
        <a:defPPr algn="ctr">
          <a:defRPr>
            <a:solidFill>
              <a:prstClr val="white"/>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1887</Words>
  <Application>WPS 演示</Application>
  <PresentationFormat>宽屏</PresentationFormat>
  <Paragraphs>141</Paragraphs>
  <Slides>12</Slides>
  <Notes>3</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12</vt:i4>
      </vt:variant>
    </vt:vector>
  </HeadingPairs>
  <TitlesOfParts>
    <vt:vector size="30" baseType="lpstr">
      <vt:lpstr>Arial</vt:lpstr>
      <vt:lpstr>宋体</vt:lpstr>
      <vt:lpstr>Wingdings</vt:lpstr>
      <vt:lpstr>微软雅黑</vt:lpstr>
      <vt:lpstr>华文细黑</vt:lpstr>
      <vt:lpstr>Calibri</vt:lpstr>
      <vt:lpstr>Calibri Light</vt:lpstr>
      <vt:lpstr>方正宋刻本秀楷简体</vt:lpstr>
      <vt:lpstr>幼圆</vt:lpstr>
      <vt:lpstr>黑体</vt:lpstr>
      <vt:lpstr>Roboto Condensed Light</vt:lpstr>
      <vt:lpstr>Wide Latin</vt:lpstr>
      <vt:lpstr>Gulim</vt:lpstr>
      <vt:lpstr>Source Sans Pro</vt:lpstr>
      <vt:lpstr>Arial Unicode MS</vt:lpstr>
      <vt:lpstr>等线</vt:lpstr>
      <vt:lpstr>Malgun Gothic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经典英伦大气简洁高端融资策划报告模版</dc:title>
  <dc:creator>Administrator</dc:creator>
  <cp:lastModifiedBy>π</cp:lastModifiedBy>
  <cp:revision>753</cp:revision>
  <dcterms:created xsi:type="dcterms:W3CDTF">2016-10-22T11:38:00Z</dcterms:created>
  <dcterms:modified xsi:type="dcterms:W3CDTF">2020-06-26T08:44:10Z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y fmtid="{D5CDD505-2E9C-101B-9397-08002B2CF9AE}" pid="3" name="KSORubyTemplateID">
    <vt:lpwstr>2</vt:lpwstr>
  </property>
</Properties>
</file>