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4" r:id="rId2"/>
    <p:sldId id="335" r:id="rId3"/>
    <p:sldId id="340" r:id="rId4"/>
    <p:sldId id="346" r:id="rId5"/>
    <p:sldId id="345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7" autoAdjust="0"/>
    <p:restoredTop sz="94674"/>
  </p:normalViewPr>
  <p:slideViewPr>
    <p:cSldViewPr snapToGrid="0">
      <p:cViewPr varScale="1">
        <p:scale>
          <a:sx n="113" d="100"/>
          <a:sy n="113" d="100"/>
        </p:scale>
        <p:origin x="1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  <a:t>2019/7/12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6000" b="1" spc="300" dirty="0" smtClean="0">
                <a:solidFill>
                  <a:schemeClr val="bg1"/>
                </a:solidFill>
                <a:latin typeface="+mj-ea"/>
              </a:rPr>
              <a:t>年转正述职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</a:rPr>
              <a:t>报告</a:t>
            </a: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626594"/>
            <a:ext cx="4923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述职姓名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述职时间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2019.07.25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868" y="385284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建议探讨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职业展望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工作回顾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个人介绍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48791" y="3828384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能力成长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26" name="自由: 形状 21"/>
          <p:cNvSpPr/>
          <p:nvPr/>
        </p:nvSpPr>
        <p:spPr>
          <a:xfrm>
            <a:off x="8096884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个人介绍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2" name="原创设计师QQ：598969553              _3"/>
          <p:cNvSpPr/>
          <p:nvPr/>
        </p:nvSpPr>
        <p:spPr>
          <a:xfrm>
            <a:off x="1235870" y="2394538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原创设计师QQ：598969553              _4"/>
          <p:cNvSpPr/>
          <p:nvPr/>
        </p:nvSpPr>
        <p:spPr>
          <a:xfrm>
            <a:off x="1235869" y="3537222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：598969553              _7"/>
          <p:cNvSpPr/>
          <p:nvPr/>
        </p:nvSpPr>
        <p:spPr>
          <a:xfrm>
            <a:off x="1267887" y="242481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原创设计师QQ：598969553              _8"/>
          <p:cNvSpPr/>
          <p:nvPr/>
        </p:nvSpPr>
        <p:spPr>
          <a:xfrm>
            <a:off x="1245395" y="3567572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97531" y="2228313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97531" y="3380466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770518" y="981467"/>
            <a:ext cx="49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备注：自我介绍、工作过往经历、突出优势等</a:t>
            </a:r>
            <a:endParaRPr lang="zh-CN" altLang="en-US" dirty="0">
              <a:solidFill>
                <a:srgbClr val="1C2C44"/>
              </a:solidFill>
            </a:endParaRPr>
          </a:p>
        </p:txBody>
      </p:sp>
      <p:sp>
        <p:nvSpPr>
          <p:cNvPr id="25" name="原创设计师QQ：598969553              _4"/>
          <p:cNvSpPr/>
          <p:nvPr/>
        </p:nvSpPr>
        <p:spPr>
          <a:xfrm>
            <a:off x="1235869" y="4715091"/>
            <a:ext cx="703255" cy="70325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：598969553              _8"/>
          <p:cNvSpPr/>
          <p:nvPr/>
        </p:nvSpPr>
        <p:spPr>
          <a:xfrm>
            <a:off x="1245395" y="474544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7531" y="4558335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r>
              <a:rPr lang="zh-CN" altLang="en-US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grpSp>
        <p:nvGrpSpPr>
          <p:cNvPr id="24" name="组合 59"/>
          <p:cNvGrpSpPr/>
          <p:nvPr/>
        </p:nvGrpSpPr>
        <p:grpSpPr>
          <a:xfrm>
            <a:off x="1786209" y="1867749"/>
            <a:ext cx="2254250" cy="3699312"/>
            <a:chOff x="1327150" y="2627501"/>
            <a:chExt cx="2254250" cy="3699312"/>
          </a:xfrm>
        </p:grpSpPr>
        <p:sp>
          <p:nvSpPr>
            <p:cNvPr id="25" name="矩形 24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61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740792" y="5175133"/>
                <a:ext cx="15143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 HERE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/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808588" y="3336575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88"/>
          <p:cNvGrpSpPr/>
          <p:nvPr/>
        </p:nvGrpSpPr>
        <p:grpSpPr>
          <a:xfrm>
            <a:off x="4968875" y="1867749"/>
            <a:ext cx="2254250" cy="3699312"/>
            <a:chOff x="1327150" y="2627501"/>
            <a:chExt cx="2254250" cy="3699312"/>
          </a:xfrm>
        </p:grpSpPr>
        <p:sp>
          <p:nvSpPr>
            <p:cNvPr id="31" name="矩形 30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D0243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90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D0243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740792" y="5175133"/>
                <a:ext cx="15143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 HERE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/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808588" y="3336575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94"/>
          <p:cNvGrpSpPr/>
          <p:nvPr/>
        </p:nvGrpSpPr>
        <p:grpSpPr>
          <a:xfrm>
            <a:off x="8140390" y="1867749"/>
            <a:ext cx="2254250" cy="3699312"/>
            <a:chOff x="1327150" y="2627501"/>
            <a:chExt cx="2254250" cy="3699312"/>
          </a:xfrm>
        </p:grpSpPr>
        <p:sp>
          <p:nvSpPr>
            <p:cNvPr id="37" name="矩形 36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96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40792" y="5175133"/>
                <a:ext cx="15143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 HERE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/>
                <a:endPara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808588" y="3336575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1"/>
          <p:cNvSpPr txBox="1"/>
          <p:nvPr/>
        </p:nvSpPr>
        <p:spPr>
          <a:xfrm>
            <a:off x="788227" y="956795"/>
            <a:ext cx="100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1C2C44"/>
                </a:solidFill>
              </a:rPr>
              <a:t>备注：试用期</a:t>
            </a:r>
            <a:r>
              <a:rPr lang="zh-CN" altLang="en-US">
                <a:solidFill>
                  <a:srgbClr val="1C2C44"/>
                </a:solidFill>
              </a:rPr>
              <a:t>主要工作内容总结、工作成果、印象最深刻的某项任务、留有遗憾的某项工作等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/>
        </p:nvGrpSpPr>
        <p:grpSpPr>
          <a:xfrm>
            <a:off x="6895215" y="2339557"/>
            <a:ext cx="4468065" cy="835246"/>
            <a:chOff x="6736921" y="2180774"/>
            <a:chExt cx="3301253" cy="835246"/>
          </a:xfrm>
        </p:grpSpPr>
        <p:sp>
          <p:nvSpPr>
            <p:cNvPr id="4" name="TextBox 11"/>
            <p:cNvSpPr txBox="1"/>
            <p:nvPr/>
          </p:nvSpPr>
          <p:spPr>
            <a:xfrm>
              <a:off x="6736921" y="2520884"/>
              <a:ext cx="3301253" cy="495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text here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11"/>
            <p:cNvSpPr txBox="1"/>
            <p:nvPr/>
          </p:nvSpPr>
          <p:spPr>
            <a:xfrm>
              <a:off x="6736921" y="2180774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TEXT HERE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6895215" y="3309985"/>
            <a:ext cx="4468065" cy="835246"/>
            <a:chOff x="6736921" y="2180774"/>
            <a:chExt cx="3301253" cy="835246"/>
          </a:xfrm>
        </p:grpSpPr>
        <p:sp>
          <p:nvSpPr>
            <p:cNvPr id="7" name="TextBox 11"/>
            <p:cNvSpPr txBox="1"/>
            <p:nvPr/>
          </p:nvSpPr>
          <p:spPr>
            <a:xfrm>
              <a:off x="6736921" y="2520884"/>
              <a:ext cx="3301253" cy="495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text here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TEXT HERE</a:t>
              </a: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6895215" y="4280413"/>
            <a:ext cx="4468065" cy="835246"/>
            <a:chOff x="6736921" y="2180774"/>
            <a:chExt cx="3301253" cy="835246"/>
          </a:xfrm>
        </p:grpSpPr>
        <p:sp>
          <p:nvSpPr>
            <p:cNvPr id="10" name="TextBox 11"/>
            <p:cNvSpPr txBox="1"/>
            <p:nvPr/>
          </p:nvSpPr>
          <p:spPr>
            <a:xfrm>
              <a:off x="6736921" y="2520884"/>
              <a:ext cx="3301253" cy="495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text here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text here text here text here text here 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TEXT HERE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418022" y="1670355"/>
            <a:ext cx="2300021" cy="4096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MH_Other_2"/>
          <p:cNvSpPr/>
          <p:nvPr>
            <p:custDataLst>
              <p:tags r:id="rId1"/>
            </p:custDataLst>
          </p:nvPr>
        </p:nvSpPr>
        <p:spPr>
          <a:xfrm>
            <a:off x="1252039" y="1496634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Other_2"/>
          <p:cNvSpPr/>
          <p:nvPr>
            <p:custDataLst>
              <p:tags r:id="rId2"/>
            </p:custDataLst>
          </p:nvPr>
        </p:nvSpPr>
        <p:spPr>
          <a:xfrm rot="10800000">
            <a:off x="5967582" y="5652157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29434" y="1676676"/>
            <a:ext cx="2300021" cy="4096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能力成长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788228" y="993527"/>
            <a:ext cx="99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C44"/>
                </a:solidFill>
              </a:rPr>
              <a:t>备注：试用期个人在工作中的能力提升及成长收获，个人不足的改进等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1507316" y="1986647"/>
            <a:ext cx="2122796" cy="3074613"/>
            <a:chOff x="1596216" y="2250250"/>
            <a:chExt cx="2122796" cy="3074613"/>
          </a:xfrm>
        </p:grpSpPr>
        <p:grpSp>
          <p:nvGrpSpPr>
            <p:cNvPr id="4" name="组合 4"/>
            <p:cNvGrpSpPr/>
            <p:nvPr/>
          </p:nvGrpSpPr>
          <p:grpSpPr>
            <a:xfrm>
              <a:off x="1596216" y="2250250"/>
              <a:ext cx="2122796" cy="2122796"/>
              <a:chOff x="907951" y="2780928"/>
              <a:chExt cx="1647825" cy="164782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7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141814" y="3492643"/>
                  <a:ext cx="1175348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TEXT </a:t>
                  </a:r>
                  <a:r>
                    <a:rPr lang="en-US" altLang="zh-CN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HERE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>
              <a:off x="1963371" y="4709310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3857622" y="1986647"/>
            <a:ext cx="2122796" cy="3074613"/>
            <a:chOff x="3946522" y="2250250"/>
            <a:chExt cx="2122796" cy="3074613"/>
          </a:xfrm>
        </p:grpSpPr>
        <p:grpSp>
          <p:nvGrpSpPr>
            <p:cNvPr id="11" name="组合 11"/>
            <p:cNvGrpSpPr/>
            <p:nvPr/>
          </p:nvGrpSpPr>
          <p:grpSpPr>
            <a:xfrm>
              <a:off x="3946522" y="2250250"/>
              <a:ext cx="2122796" cy="2122796"/>
              <a:chOff x="907951" y="2780928"/>
              <a:chExt cx="1647825" cy="16478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4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255235" y="3467746"/>
                  <a:ext cx="1175548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TEXT HERE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矩形 11"/>
            <p:cNvSpPr/>
            <p:nvPr/>
          </p:nvSpPr>
          <p:spPr>
            <a:xfrm>
              <a:off x="4337719" y="4709310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6204611" y="1986647"/>
            <a:ext cx="2122796" cy="3074613"/>
            <a:chOff x="6293511" y="2250250"/>
            <a:chExt cx="2122796" cy="3074613"/>
          </a:xfrm>
        </p:grpSpPr>
        <p:grpSp>
          <p:nvGrpSpPr>
            <p:cNvPr id="18" name="组合 18"/>
            <p:cNvGrpSpPr/>
            <p:nvPr/>
          </p:nvGrpSpPr>
          <p:grpSpPr>
            <a:xfrm>
              <a:off x="6293511" y="2250250"/>
              <a:ext cx="2122796" cy="2122796"/>
              <a:chOff x="907951" y="2780928"/>
              <a:chExt cx="1647825" cy="164782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1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248951" y="3458883"/>
                  <a:ext cx="1175548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TEXT HERE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6729784" y="4709310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4"/>
          <p:cNvGrpSpPr/>
          <p:nvPr/>
        </p:nvGrpSpPr>
        <p:grpSpPr>
          <a:xfrm>
            <a:off x="8551600" y="1986647"/>
            <a:ext cx="2122796" cy="3074613"/>
            <a:chOff x="8640500" y="2250250"/>
            <a:chExt cx="2122796" cy="3074613"/>
          </a:xfrm>
        </p:grpSpPr>
        <p:grpSp>
          <p:nvGrpSpPr>
            <p:cNvPr id="25" name="组合 25"/>
            <p:cNvGrpSpPr/>
            <p:nvPr/>
          </p:nvGrpSpPr>
          <p:grpSpPr>
            <a:xfrm>
              <a:off x="8640500" y="2250250"/>
              <a:ext cx="2122796" cy="2122796"/>
              <a:chOff x="907951" y="2780928"/>
              <a:chExt cx="1647825" cy="16478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8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150157" y="3445076"/>
                  <a:ext cx="1175549" cy="501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TEXT HERE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/>
                  <a:endPara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矩形 25"/>
            <p:cNvSpPr/>
            <p:nvPr/>
          </p:nvSpPr>
          <p:spPr>
            <a:xfrm>
              <a:off x="9071884" y="4709310"/>
              <a:ext cx="13823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 HERE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32" name="文本框 3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+mj-ea"/>
                <a:ea typeface="+mj-ea"/>
              </a:rPr>
              <a:t>职业展望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8228" y="993527"/>
            <a:ext cx="999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C44"/>
                </a:solidFill>
              </a:rPr>
              <a:t>备注：对未来所在岗位的工作计划，对自身职业发展的规划和展望等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5"/>
          <p:cNvSpPr/>
          <p:nvPr/>
        </p:nvSpPr>
        <p:spPr bwMode="auto">
          <a:xfrm>
            <a:off x="1966191" y="3636863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任意多边形 16"/>
          <p:cNvSpPr/>
          <p:nvPr/>
        </p:nvSpPr>
        <p:spPr bwMode="auto">
          <a:xfrm>
            <a:off x="1966191" y="4490938"/>
            <a:ext cx="1601788" cy="641350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</a:rPr>
              <a:t>04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任意多边形 14"/>
          <p:cNvSpPr/>
          <p:nvPr/>
        </p:nvSpPr>
        <p:spPr bwMode="auto">
          <a:xfrm>
            <a:off x="1966192" y="2816125"/>
            <a:ext cx="1601788" cy="63976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5"/>
          <p:cNvSpPr/>
          <p:nvPr/>
        </p:nvSpPr>
        <p:spPr bwMode="auto">
          <a:xfrm>
            <a:off x="1966191" y="1958046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9709" y="1984192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 text 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9709" y="2845784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 text 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9709" y="3663009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 text 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9709" y="4517878"/>
            <a:ext cx="6213766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 here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 text here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text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here text here text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2" name="文本框 1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1C2C44"/>
                </a:solidFill>
                <a:latin typeface="+mj-ea"/>
                <a:ea typeface="+mj-ea"/>
              </a:rPr>
              <a:t>建议探讨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88227" y="993527"/>
            <a:ext cx="11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C2C44"/>
                </a:solidFill>
              </a:rPr>
              <a:t>备注：对工作中遇到问题的</a:t>
            </a:r>
            <a:r>
              <a:rPr lang="zh-CN" altLang="en-US">
                <a:solidFill>
                  <a:srgbClr val="1C2C44"/>
                </a:solidFill>
              </a:rPr>
              <a:t>解决</a:t>
            </a:r>
            <a:r>
              <a:rPr lang="zh-CN" altLang="en-US" smtClean="0">
                <a:solidFill>
                  <a:srgbClr val="1C2C44"/>
                </a:solidFill>
              </a:rPr>
              <a:t>方案；对</a:t>
            </a:r>
            <a:r>
              <a:rPr lang="zh-CN" altLang="en-US" dirty="0">
                <a:solidFill>
                  <a:srgbClr val="1C2C44"/>
                </a:solidFill>
              </a:rPr>
              <a:t>公司流程、发展等好的想法</a:t>
            </a:r>
            <a:r>
              <a:rPr lang="zh-CN" altLang="en-US">
                <a:solidFill>
                  <a:srgbClr val="1C2C44"/>
                </a:solidFill>
              </a:rPr>
              <a:t>和</a:t>
            </a:r>
            <a:r>
              <a:rPr lang="zh-CN" altLang="en-US" smtClean="0">
                <a:solidFill>
                  <a:srgbClr val="1C2C44"/>
                </a:solidFill>
              </a:rPr>
              <a:t>建议；对</a:t>
            </a:r>
            <a:r>
              <a:rPr lang="zh-CN" altLang="en-US" dirty="0">
                <a:solidFill>
                  <a:srgbClr val="1C2C44"/>
                </a:solidFill>
              </a:rPr>
              <a:t>现存不足和弊端的合理化建议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4" name="文本框 3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直线连接符 4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8228" y="380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1C2C44"/>
                </a:solidFill>
                <a:latin typeface="+mj-ea"/>
                <a:ea typeface="+mj-ea"/>
              </a:rPr>
              <a:t>答辩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443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</vt:lpstr>
      <vt:lpstr>华文细黑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Windows 用户</cp:lastModifiedBy>
  <cp:revision>84</cp:revision>
  <dcterms:created xsi:type="dcterms:W3CDTF">2016-10-22T11:38:00Z</dcterms:created>
  <dcterms:modified xsi:type="dcterms:W3CDTF">2019-07-12T00:49:36Z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