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34" r:id="rId2"/>
    <p:sldId id="335" r:id="rId3"/>
    <p:sldId id="347" r:id="rId4"/>
    <p:sldId id="348" r:id="rId5"/>
    <p:sldId id="353" r:id="rId6"/>
    <p:sldId id="354" r:id="rId7"/>
    <p:sldId id="355" r:id="rId8"/>
    <p:sldId id="356" r:id="rId9"/>
    <p:sldId id="350" r:id="rId10"/>
    <p:sldId id="341" r:id="rId11"/>
    <p:sldId id="357" r:id="rId12"/>
    <p:sldId id="352" r:id="rId13"/>
    <p:sldId id="343" r:id="rId14"/>
    <p:sldId id="34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闫 全飞" initials="闫" lastIdx="1" clrIdx="0">
    <p:extLst>
      <p:ext uri="{19B8F6BF-5375-455C-9EA6-DF929625EA0E}">
        <p15:presenceInfo xmlns:p15="http://schemas.microsoft.com/office/powerpoint/2012/main" userId="2097fec6504807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C44"/>
    <a:srgbClr val="404040"/>
    <a:srgbClr val="E71F02"/>
    <a:srgbClr val="C61127"/>
    <a:srgbClr val="13233B"/>
    <a:srgbClr val="D0243A"/>
    <a:srgbClr val="1D2D46"/>
    <a:srgbClr val="FFE899"/>
    <a:srgbClr val="E61F02"/>
    <a:srgbClr val="FFD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F6894-C126-4DDE-AC35-8799187AF401}" v="691" dt="2019-05-21T02:55:24.873"/>
    <p1510:client id="{C35D805D-26A5-894A-8372-537DF6664F8A}" v="7" dt="2019-05-20T15:11:51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6" autoAdjust="0"/>
    <p:restoredTop sz="83981" autoAdjust="0"/>
  </p:normalViewPr>
  <p:slideViewPr>
    <p:cSldViewPr snapToGrid="0">
      <p:cViewPr varScale="1">
        <p:scale>
          <a:sx n="95" d="100"/>
          <a:sy n="95" d="100"/>
        </p:scale>
        <p:origin x="8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闫 全飞" userId="2097fec650480716" providerId="LiveId" clId="{04A96830-8FAB-42F6-9631-EF7A39CFA997}"/>
    <pc:docChg chg="undo custSel addSld modSld sldOrd">
      <pc:chgData name="闫 全飞" userId="2097fec650480716" providerId="LiveId" clId="{04A96830-8FAB-42F6-9631-EF7A39CFA997}" dt="2019-05-16T14:57:00.439" v="3736" actId="1076"/>
      <pc:docMkLst>
        <pc:docMk/>
      </pc:docMkLst>
      <pc:sldChg chg="modSp modTransition modNotesTx">
        <pc:chgData name="闫 全飞" userId="2097fec650480716" providerId="LiveId" clId="{04A96830-8FAB-42F6-9631-EF7A39CFA997}" dt="2019-05-14T14:21:46.410" v="1148" actId="20577"/>
        <pc:sldMkLst>
          <pc:docMk/>
          <pc:sldMk cId="0" sldId="334"/>
        </pc:sldMkLst>
        <pc:spChg chg="mod">
          <ac:chgData name="闫 全飞" userId="2097fec650480716" providerId="LiveId" clId="{04A96830-8FAB-42F6-9631-EF7A39CFA997}" dt="2019-05-14T12:09:17.869" v="15"/>
          <ac:spMkLst>
            <pc:docMk/>
            <pc:sldMk cId="0" sldId="334"/>
            <ac:spMk id="7" creationId="{00000000-0000-0000-0000-000000000000}"/>
          </ac:spMkLst>
        </pc:spChg>
      </pc:sldChg>
      <pc:sldChg chg="addSp delSp modSp modTransition">
        <pc:chgData name="闫 全飞" userId="2097fec650480716" providerId="LiveId" clId="{04A96830-8FAB-42F6-9631-EF7A39CFA997}" dt="2019-05-14T15:10:01.115" v="2361"/>
        <pc:sldMkLst>
          <pc:docMk/>
          <pc:sldMk cId="0" sldId="335"/>
        </pc:sldMkLst>
        <pc:spChg chg="add del mod">
          <ac:chgData name="闫 全飞" userId="2097fec650480716" providerId="LiveId" clId="{04A96830-8FAB-42F6-9631-EF7A39CFA997}" dt="2019-05-14T14:22:55.781" v="1159" actId="478"/>
          <ac:spMkLst>
            <pc:docMk/>
            <pc:sldMk cId="0" sldId="335"/>
            <ac:spMk id="15" creationId="{00000000-0000-0000-0000-000000000000}"/>
          </ac:spMkLst>
        </pc:spChg>
        <pc:spChg chg="mod">
          <ac:chgData name="闫 全飞" userId="2097fec650480716" providerId="LiveId" clId="{04A96830-8FAB-42F6-9631-EF7A39CFA997}" dt="2019-05-14T14:23:05.728" v="1160" actId="1076"/>
          <ac:spMkLst>
            <pc:docMk/>
            <pc:sldMk cId="0" sldId="335"/>
            <ac:spMk id="24" creationId="{00000000-0000-0000-0000-000000000000}"/>
          </ac:spMkLst>
        </pc:spChg>
        <pc:spChg chg="del">
          <ac:chgData name="闫 全飞" userId="2097fec650480716" providerId="LiveId" clId="{04A96830-8FAB-42F6-9631-EF7A39CFA997}" dt="2019-05-14T14:22:53.003" v="1157" actId="478"/>
          <ac:spMkLst>
            <pc:docMk/>
            <pc:sldMk cId="0" sldId="335"/>
            <ac:spMk id="26" creationId="{00000000-0000-0000-0000-000000000000}"/>
          </ac:spMkLst>
        </pc:spChg>
      </pc:sldChg>
      <pc:sldChg chg="addSp delSp modSp modTransition modNotesTx">
        <pc:chgData name="闫 全飞" userId="2097fec650480716" providerId="LiveId" clId="{04A96830-8FAB-42F6-9631-EF7A39CFA997}" dt="2019-05-14T15:09:14.322" v="2360" actId="20577"/>
        <pc:sldMkLst>
          <pc:docMk/>
          <pc:sldMk cId="0" sldId="341"/>
        </pc:sldMkLst>
        <pc:spChg chg="add del mod topLvl">
          <ac:chgData name="闫 全飞" userId="2097fec650480716" providerId="LiveId" clId="{04A96830-8FAB-42F6-9631-EF7A39CFA997}" dt="2019-05-14T15:04:22.018" v="2150" actId="478"/>
          <ac:spMkLst>
            <pc:docMk/>
            <pc:sldMk cId="0" sldId="341"/>
            <ac:spMk id="5" creationId="{00000000-0000-0000-0000-000000000000}"/>
          </ac:spMkLst>
        </pc:spChg>
        <pc:spChg chg="mod">
          <ac:chgData name="闫 全飞" userId="2097fec650480716" providerId="LiveId" clId="{04A96830-8FAB-42F6-9631-EF7A39CFA997}" dt="2019-05-14T15:02:44.042" v="2086"/>
          <ac:spMkLst>
            <pc:docMk/>
            <pc:sldMk cId="0" sldId="341"/>
            <ac:spMk id="9" creationId="{00000000-0000-0000-0000-000000000000}"/>
          </ac:spMkLst>
        </pc:spChg>
        <pc:spChg chg="del topLvl">
          <ac:chgData name="闫 全飞" userId="2097fec650480716" providerId="LiveId" clId="{04A96830-8FAB-42F6-9631-EF7A39CFA997}" dt="2019-05-14T15:04:24.832" v="2151" actId="478"/>
          <ac:spMkLst>
            <pc:docMk/>
            <pc:sldMk cId="0" sldId="341"/>
            <ac:spMk id="12" creationId="{00000000-0000-0000-0000-000000000000}"/>
          </ac:spMkLst>
        </pc:spChg>
        <pc:spChg chg="mod">
          <ac:chgData name="闫 全飞" userId="2097fec650480716" providerId="LiveId" clId="{04A96830-8FAB-42F6-9631-EF7A39CFA997}" dt="2019-05-14T15:02:54.541" v="2124"/>
          <ac:spMkLst>
            <pc:docMk/>
            <pc:sldMk cId="0" sldId="341"/>
            <ac:spMk id="16" creationId="{00000000-0000-0000-0000-000000000000}"/>
          </ac:spMkLst>
        </pc:spChg>
        <pc:spChg chg="del topLvl">
          <ac:chgData name="闫 全飞" userId="2097fec650480716" providerId="LiveId" clId="{04A96830-8FAB-42F6-9631-EF7A39CFA997}" dt="2019-05-14T15:04:27.422" v="2152" actId="478"/>
          <ac:spMkLst>
            <pc:docMk/>
            <pc:sldMk cId="0" sldId="341"/>
            <ac:spMk id="19" creationId="{00000000-0000-0000-0000-000000000000}"/>
          </ac:spMkLst>
        </pc:spChg>
        <pc:spChg chg="mod">
          <ac:chgData name="闫 全飞" userId="2097fec650480716" providerId="LiveId" clId="{04A96830-8FAB-42F6-9631-EF7A39CFA997}" dt="2019-05-14T15:03:13.325" v="2138" actId="1076"/>
          <ac:spMkLst>
            <pc:docMk/>
            <pc:sldMk cId="0" sldId="341"/>
            <ac:spMk id="22" creationId="{00000000-0000-0000-0000-000000000000}"/>
          </ac:spMkLst>
        </pc:spChg>
        <pc:spChg chg="mod">
          <ac:chgData name="闫 全飞" userId="2097fec650480716" providerId="LiveId" clId="{04A96830-8FAB-42F6-9631-EF7A39CFA997}" dt="2019-05-14T15:03:24.850" v="2139" actId="1076"/>
          <ac:spMkLst>
            <pc:docMk/>
            <pc:sldMk cId="0" sldId="341"/>
            <ac:spMk id="23" creationId="{00000000-0000-0000-0000-000000000000}"/>
          </ac:spMkLst>
        </pc:spChg>
        <pc:spChg chg="del mod topLvl">
          <ac:chgData name="闫 全飞" userId="2097fec650480716" providerId="LiveId" clId="{04A96830-8FAB-42F6-9631-EF7A39CFA997}" dt="2019-05-14T15:04:35.869" v="2154" actId="478"/>
          <ac:spMkLst>
            <pc:docMk/>
            <pc:sldMk cId="0" sldId="341"/>
            <ac:spMk id="26" creationId="{00000000-0000-0000-0000-000000000000}"/>
          </ac:spMkLst>
        </pc:spChg>
        <pc:spChg chg="mod">
          <ac:chgData name="闫 全飞" userId="2097fec650480716" providerId="LiveId" clId="{04A96830-8FAB-42F6-9631-EF7A39CFA997}" dt="2019-05-14T15:03:37.802" v="2145"/>
          <ac:spMkLst>
            <pc:docMk/>
            <pc:sldMk cId="0" sldId="341"/>
            <ac:spMk id="30" creationId="{00000000-0000-0000-0000-000000000000}"/>
          </ac:spMkLst>
        </pc:spChg>
        <pc:spChg chg="del">
          <ac:chgData name="闫 全飞" userId="2097fec650480716" providerId="LiveId" clId="{04A96830-8FAB-42F6-9631-EF7A39CFA997}" dt="2019-05-14T15:05:32.368" v="2157"/>
          <ac:spMkLst>
            <pc:docMk/>
            <pc:sldMk cId="0" sldId="341"/>
            <ac:spMk id="39" creationId="{00000000-0000-0000-0000-000000000000}"/>
          </ac:spMkLst>
        </pc:spChg>
        <pc:spChg chg="add del mod">
          <ac:chgData name="闫 全飞" userId="2097fec650480716" providerId="LiveId" clId="{04A96830-8FAB-42F6-9631-EF7A39CFA997}" dt="2019-05-14T15:05:43.040" v="2162"/>
          <ac:spMkLst>
            <pc:docMk/>
            <pc:sldMk cId="0" sldId="341"/>
            <ac:spMk id="40" creationId="{9698CD4C-C45F-4DC2-8D01-CAC3A83EAC9F}"/>
          </ac:spMkLst>
        </pc:spChg>
        <pc:spChg chg="add del">
          <ac:chgData name="闫 全飞" userId="2097fec650480716" providerId="LiveId" clId="{04A96830-8FAB-42F6-9631-EF7A39CFA997}" dt="2019-05-14T15:05:39.362" v="2160"/>
          <ac:spMkLst>
            <pc:docMk/>
            <pc:sldMk cId="0" sldId="341"/>
            <ac:spMk id="41" creationId="{FC44FCFA-C91D-481A-8FFA-FCA318C8BAC9}"/>
          </ac:spMkLst>
        </pc:spChg>
        <pc:spChg chg="add del">
          <ac:chgData name="闫 全飞" userId="2097fec650480716" providerId="LiveId" clId="{04A96830-8FAB-42F6-9631-EF7A39CFA997}" dt="2019-05-14T15:06:00.123" v="2164" actId="478"/>
          <ac:spMkLst>
            <pc:docMk/>
            <pc:sldMk cId="0" sldId="341"/>
            <ac:spMk id="42" creationId="{D9B866D0-DEEE-4BD6-9A53-92A1C9C393E3}"/>
          </ac:spMkLst>
        </pc:spChg>
        <pc:grpChg chg="add del">
          <ac:chgData name="闫 全飞" userId="2097fec650480716" providerId="LiveId" clId="{04A96830-8FAB-42F6-9631-EF7A39CFA997}" dt="2019-05-14T15:04:22.018" v="2150" actId="478"/>
          <ac:grpSpMkLst>
            <pc:docMk/>
            <pc:sldMk cId="0" sldId="341"/>
            <ac:grpSpMk id="3" creationId="{00000000-0000-0000-0000-000000000000}"/>
          </ac:grpSpMkLst>
        </pc:grpChg>
        <pc:grpChg chg="mod topLvl">
          <ac:chgData name="闫 全飞" userId="2097fec650480716" providerId="LiveId" clId="{04A96830-8FAB-42F6-9631-EF7A39CFA997}" dt="2019-05-14T15:04:22.018" v="2150" actId="478"/>
          <ac:grpSpMkLst>
            <pc:docMk/>
            <pc:sldMk cId="0" sldId="341"/>
            <ac:grpSpMk id="4" creationId="{00000000-0000-0000-0000-000000000000}"/>
          </ac:grpSpMkLst>
        </pc:grpChg>
        <pc:grpChg chg="del">
          <ac:chgData name="闫 全飞" userId="2097fec650480716" providerId="LiveId" clId="{04A96830-8FAB-42F6-9631-EF7A39CFA997}" dt="2019-05-14T15:04:24.832" v="2151" actId="478"/>
          <ac:grpSpMkLst>
            <pc:docMk/>
            <pc:sldMk cId="0" sldId="341"/>
            <ac:grpSpMk id="10" creationId="{00000000-0000-0000-0000-000000000000}"/>
          </ac:grpSpMkLst>
        </pc:grpChg>
        <pc:grpChg chg="topLvl">
          <ac:chgData name="闫 全飞" userId="2097fec650480716" providerId="LiveId" clId="{04A96830-8FAB-42F6-9631-EF7A39CFA997}" dt="2019-05-14T15:04:24.832" v="2151" actId="478"/>
          <ac:grpSpMkLst>
            <pc:docMk/>
            <pc:sldMk cId="0" sldId="341"/>
            <ac:grpSpMk id="11" creationId="{00000000-0000-0000-0000-000000000000}"/>
          </ac:grpSpMkLst>
        </pc:grpChg>
        <pc:grpChg chg="del">
          <ac:chgData name="闫 全飞" userId="2097fec650480716" providerId="LiveId" clId="{04A96830-8FAB-42F6-9631-EF7A39CFA997}" dt="2019-05-14T15:04:27.422" v="2152" actId="478"/>
          <ac:grpSpMkLst>
            <pc:docMk/>
            <pc:sldMk cId="0" sldId="341"/>
            <ac:grpSpMk id="17" creationId="{00000000-0000-0000-0000-000000000000}"/>
          </ac:grpSpMkLst>
        </pc:grpChg>
        <pc:grpChg chg="topLvl">
          <ac:chgData name="闫 全飞" userId="2097fec650480716" providerId="LiveId" clId="{04A96830-8FAB-42F6-9631-EF7A39CFA997}" dt="2019-05-14T15:04:27.422" v="2152" actId="478"/>
          <ac:grpSpMkLst>
            <pc:docMk/>
            <pc:sldMk cId="0" sldId="341"/>
            <ac:grpSpMk id="18" creationId="{00000000-0000-0000-0000-000000000000}"/>
          </ac:grpSpMkLst>
        </pc:grpChg>
        <pc:grpChg chg="del">
          <ac:chgData name="闫 全飞" userId="2097fec650480716" providerId="LiveId" clId="{04A96830-8FAB-42F6-9631-EF7A39CFA997}" dt="2019-05-14T15:04:35.869" v="2154" actId="478"/>
          <ac:grpSpMkLst>
            <pc:docMk/>
            <pc:sldMk cId="0" sldId="341"/>
            <ac:grpSpMk id="24" creationId="{00000000-0000-0000-0000-000000000000}"/>
          </ac:grpSpMkLst>
        </pc:grpChg>
        <pc:grpChg chg="topLvl">
          <ac:chgData name="闫 全飞" userId="2097fec650480716" providerId="LiveId" clId="{04A96830-8FAB-42F6-9631-EF7A39CFA997}" dt="2019-05-14T15:04:35.869" v="2154" actId="478"/>
          <ac:grpSpMkLst>
            <pc:docMk/>
            <pc:sldMk cId="0" sldId="341"/>
            <ac:grpSpMk id="25" creationId="{00000000-0000-0000-0000-000000000000}"/>
          </ac:grpSpMkLst>
        </pc:grpChg>
      </pc:sldChg>
      <pc:sldChg chg="addSp delSp modSp add">
        <pc:chgData name="闫 全飞" userId="2097fec650480716" providerId="LiveId" clId="{04A96830-8FAB-42F6-9631-EF7A39CFA997}" dt="2019-05-14T15:13:27.839" v="2444" actId="1036"/>
        <pc:sldMkLst>
          <pc:docMk/>
          <pc:sldMk cId="864918690" sldId="347"/>
        </pc:sldMkLst>
        <pc:spChg chg="add del mod">
          <ac:chgData name="闫 全飞" userId="2097fec650480716" providerId="LiveId" clId="{04A96830-8FAB-42F6-9631-EF7A39CFA997}" dt="2019-05-14T15:13:27.839" v="2444" actId="1036"/>
          <ac:spMkLst>
            <pc:docMk/>
            <pc:sldMk cId="864918690" sldId="347"/>
            <ac:spMk id="24" creationId="{00000000-0000-0000-0000-000000000000}"/>
          </ac:spMkLst>
        </pc:spChg>
        <pc:spChg chg="mod">
          <ac:chgData name="闫 全飞" userId="2097fec650480716" providerId="LiveId" clId="{04A96830-8FAB-42F6-9631-EF7A39CFA997}" dt="2019-05-14T15:12:21.090" v="2400" actId="1036"/>
          <ac:spMkLst>
            <pc:docMk/>
            <pc:sldMk cId="864918690" sldId="347"/>
            <ac:spMk id="25" creationId="{00000000-0000-0000-0000-000000000000}"/>
          </ac:spMkLst>
        </pc:spChg>
        <pc:spChg chg="mod">
          <ac:chgData name="闫 全飞" userId="2097fec650480716" providerId="LiveId" clId="{04A96830-8FAB-42F6-9631-EF7A39CFA997}" dt="2019-05-14T15:12:21.090" v="2400" actId="1036"/>
          <ac:spMkLst>
            <pc:docMk/>
            <pc:sldMk cId="864918690" sldId="347"/>
            <ac:spMk id="26" creationId="{00000000-0000-0000-0000-000000000000}"/>
          </ac:spMkLst>
        </pc:spChg>
        <pc:spChg chg="mod">
          <ac:chgData name="闫 全飞" userId="2097fec650480716" providerId="LiveId" clId="{04A96830-8FAB-42F6-9631-EF7A39CFA997}" dt="2019-05-14T15:12:41.082" v="2403" actId="1076"/>
          <ac:spMkLst>
            <pc:docMk/>
            <pc:sldMk cId="864918690" sldId="347"/>
            <ac:spMk id="27" creationId="{00000000-0000-0000-0000-000000000000}"/>
          </ac:spMkLst>
        </pc:spChg>
        <pc:spChg chg="mod">
          <ac:chgData name="闫 全飞" userId="2097fec650480716" providerId="LiveId" clId="{04A96830-8FAB-42F6-9631-EF7A39CFA997}" dt="2019-05-14T15:12:21.090" v="2400" actId="1036"/>
          <ac:spMkLst>
            <pc:docMk/>
            <pc:sldMk cId="864918690" sldId="347"/>
            <ac:spMk id="42" creationId="{00000000-0000-0000-0000-000000000000}"/>
          </ac:spMkLst>
        </pc:spChg>
        <pc:spChg chg="mod">
          <ac:chgData name="闫 全飞" userId="2097fec650480716" providerId="LiveId" clId="{04A96830-8FAB-42F6-9631-EF7A39CFA997}" dt="2019-05-14T15:12:21.090" v="2400" actId="1036"/>
          <ac:spMkLst>
            <pc:docMk/>
            <pc:sldMk cId="864918690" sldId="347"/>
            <ac:spMk id="43" creationId="{00000000-0000-0000-0000-000000000000}"/>
          </ac:spMkLst>
        </pc:spChg>
        <pc:spChg chg="mod">
          <ac:chgData name="闫 全飞" userId="2097fec650480716" providerId="LiveId" clId="{04A96830-8FAB-42F6-9631-EF7A39CFA997}" dt="2019-05-14T15:12:21.090" v="2400" actId="1036"/>
          <ac:spMkLst>
            <pc:docMk/>
            <pc:sldMk cId="864918690" sldId="347"/>
            <ac:spMk id="44" creationId="{00000000-0000-0000-0000-000000000000}"/>
          </ac:spMkLst>
        </pc:spChg>
        <pc:spChg chg="mod">
          <ac:chgData name="闫 全飞" userId="2097fec650480716" providerId="LiveId" clId="{04A96830-8FAB-42F6-9631-EF7A39CFA997}" dt="2019-05-14T15:12:21.090" v="2400" actId="1036"/>
          <ac:spMkLst>
            <pc:docMk/>
            <pc:sldMk cId="864918690" sldId="347"/>
            <ac:spMk id="45" creationId="{00000000-0000-0000-0000-000000000000}"/>
          </ac:spMkLst>
        </pc:spChg>
        <pc:spChg chg="mod">
          <ac:chgData name="闫 全飞" userId="2097fec650480716" providerId="LiveId" clId="{04A96830-8FAB-42F6-9631-EF7A39CFA997}" dt="2019-05-14T15:12:26.284" v="2401" actId="1076"/>
          <ac:spMkLst>
            <pc:docMk/>
            <pc:sldMk cId="864918690" sldId="347"/>
            <ac:spMk id="46" creationId="{00000000-0000-0000-0000-000000000000}"/>
          </ac:spMkLst>
        </pc:spChg>
        <pc:spChg chg="mod">
          <ac:chgData name="闫 全飞" userId="2097fec650480716" providerId="LiveId" clId="{04A96830-8FAB-42F6-9631-EF7A39CFA997}" dt="2019-05-14T15:12:31.648" v="2402" actId="1076"/>
          <ac:spMkLst>
            <pc:docMk/>
            <pc:sldMk cId="864918690" sldId="347"/>
            <ac:spMk id="47" creationId="{00000000-0000-0000-0000-000000000000}"/>
          </ac:spMkLst>
        </pc:spChg>
      </pc:sldChg>
      <pc:sldChg chg="addSp delSp modSp add addCm delCm modNotesTx">
        <pc:chgData name="闫 全飞" userId="2097fec650480716" providerId="LiveId" clId="{04A96830-8FAB-42F6-9631-EF7A39CFA997}" dt="2019-05-14T15:21:38.030" v="2975" actId="20577"/>
        <pc:sldMkLst>
          <pc:docMk/>
          <pc:sldMk cId="651796080" sldId="348"/>
        </pc:sldMkLst>
        <pc:spChg chg="mod">
          <ac:chgData name="闫 全飞" userId="2097fec650480716" providerId="LiveId" clId="{04A96830-8FAB-42F6-9631-EF7A39CFA997}" dt="2019-05-14T13:58:53.499" v="627" actId="1076"/>
          <ac:spMkLst>
            <pc:docMk/>
            <pc:sldMk cId="651796080" sldId="348"/>
            <ac:spMk id="27" creationId="{00000000-0000-0000-0000-000000000000}"/>
          </ac:spMkLst>
        </pc:spChg>
        <pc:spChg chg="mod">
          <ac:chgData name="闫 全飞" userId="2097fec650480716" providerId="LiveId" clId="{04A96830-8FAB-42F6-9631-EF7A39CFA997}" dt="2019-05-14T15:18:42.078" v="2649" actId="113"/>
          <ac:spMkLst>
            <pc:docMk/>
            <pc:sldMk cId="651796080" sldId="348"/>
            <ac:spMk id="29" creationId="{00000000-0000-0000-0000-000000000000}"/>
          </ac:spMkLst>
        </pc:spChg>
        <pc:spChg chg="mod">
          <ac:chgData name="闫 全飞" userId="2097fec650480716" providerId="LiveId" clId="{04A96830-8FAB-42F6-9631-EF7A39CFA997}" dt="2019-05-14T14:14:13.434" v="1012" actId="20577"/>
          <ac:spMkLst>
            <pc:docMk/>
            <pc:sldMk cId="651796080" sldId="348"/>
            <ac:spMk id="33" creationId="{00000000-0000-0000-0000-000000000000}"/>
          </ac:spMkLst>
        </pc:spChg>
        <pc:spChg chg="mod">
          <ac:chgData name="闫 全飞" userId="2097fec650480716" providerId="LiveId" clId="{04A96830-8FAB-42F6-9631-EF7A39CFA997}" dt="2019-05-14T14:06:33.985" v="897" actId="5793"/>
          <ac:spMkLst>
            <pc:docMk/>
            <pc:sldMk cId="651796080" sldId="348"/>
            <ac:spMk id="35" creationId="{00000000-0000-0000-0000-000000000000}"/>
          </ac:spMkLst>
        </pc:spChg>
        <pc:spChg chg="mod">
          <ac:chgData name="闫 全飞" userId="2097fec650480716" providerId="LiveId" clId="{04A96830-8FAB-42F6-9631-EF7A39CFA997}" dt="2019-05-14T14:05:55.861" v="880" actId="1076"/>
          <ac:spMkLst>
            <pc:docMk/>
            <pc:sldMk cId="651796080" sldId="348"/>
            <ac:spMk id="39" creationId="{00000000-0000-0000-0000-000000000000}"/>
          </ac:spMkLst>
        </pc:spChg>
        <pc:spChg chg="mod">
          <ac:chgData name="闫 全飞" userId="2097fec650480716" providerId="LiveId" clId="{04A96830-8FAB-42F6-9631-EF7A39CFA997}" dt="2019-05-14T14:05:33.186" v="862" actId="20577"/>
          <ac:spMkLst>
            <pc:docMk/>
            <pc:sldMk cId="651796080" sldId="348"/>
            <ac:spMk id="41" creationId="{00000000-0000-0000-0000-000000000000}"/>
          </ac:spMkLst>
        </pc:spChg>
        <pc:spChg chg="del mod">
          <ac:chgData name="闫 全飞" userId="2097fec650480716" providerId="LiveId" clId="{04A96830-8FAB-42F6-9631-EF7A39CFA997}" dt="2019-05-14T14:24:35.876" v="1163"/>
          <ac:spMkLst>
            <pc:docMk/>
            <pc:sldMk cId="651796080" sldId="348"/>
            <ac:spMk id="42" creationId="{00000000-0000-0000-0000-000000000000}"/>
          </ac:spMkLst>
        </pc:spChg>
        <pc:spChg chg="add mod">
          <ac:chgData name="闫 全飞" userId="2097fec650480716" providerId="LiveId" clId="{04A96830-8FAB-42F6-9631-EF7A39CFA997}" dt="2019-05-14T13:59:14.308" v="653"/>
          <ac:spMkLst>
            <pc:docMk/>
            <pc:sldMk cId="651796080" sldId="348"/>
            <ac:spMk id="43" creationId="{A691A733-9814-45B9-B176-2D5DAF84466E}"/>
          </ac:spMkLst>
        </pc:spChg>
        <pc:spChg chg="add mod">
          <ac:chgData name="闫 全飞" userId="2097fec650480716" providerId="LiveId" clId="{04A96830-8FAB-42F6-9631-EF7A39CFA997}" dt="2019-05-14T14:12:13.609" v="945" actId="1076"/>
          <ac:spMkLst>
            <pc:docMk/>
            <pc:sldMk cId="651796080" sldId="348"/>
            <ac:spMk id="44" creationId="{93D7A8BD-8677-4E86-9D8C-A593B085B186}"/>
          </ac:spMkLst>
        </pc:spChg>
        <pc:spChg chg="add mod">
          <ac:chgData name="闫 全飞" userId="2097fec650480716" providerId="LiveId" clId="{04A96830-8FAB-42F6-9631-EF7A39CFA997}" dt="2019-05-14T14:12:10.172" v="944" actId="1076"/>
          <ac:spMkLst>
            <pc:docMk/>
            <pc:sldMk cId="651796080" sldId="348"/>
            <ac:spMk id="45" creationId="{74BFE63C-CD8B-4709-AD15-AC76E7CD697D}"/>
          </ac:spMkLst>
        </pc:spChg>
        <pc:spChg chg="add mod">
          <ac:chgData name="闫 全飞" userId="2097fec650480716" providerId="LiveId" clId="{04A96830-8FAB-42F6-9631-EF7A39CFA997}" dt="2019-05-14T14:12:37.406" v="963"/>
          <ac:spMkLst>
            <pc:docMk/>
            <pc:sldMk cId="651796080" sldId="348"/>
            <ac:spMk id="46" creationId="{8A416BF2-17F2-4007-9825-2432C271A15F}"/>
          </ac:spMkLst>
        </pc:spChg>
        <pc:spChg chg="add mod">
          <ac:chgData name="闫 全飞" userId="2097fec650480716" providerId="LiveId" clId="{04A96830-8FAB-42F6-9631-EF7A39CFA997}" dt="2019-05-14T14:13:56.544" v="1011"/>
          <ac:spMkLst>
            <pc:docMk/>
            <pc:sldMk cId="651796080" sldId="348"/>
            <ac:spMk id="47" creationId="{090BD803-C712-4FD2-A551-F9C58937AF72}"/>
          </ac:spMkLst>
        </pc:spChg>
      </pc:sldChg>
      <pc:sldChg chg="addSp delSp modSp add modNotesTx">
        <pc:chgData name="闫 全飞" userId="2097fec650480716" providerId="LiveId" clId="{04A96830-8FAB-42F6-9631-EF7A39CFA997}" dt="2019-05-14T15:23:19.282" v="3078" actId="20577"/>
        <pc:sldMkLst>
          <pc:docMk/>
          <pc:sldMk cId="2142225155" sldId="350"/>
        </pc:sldMkLst>
        <pc:spChg chg="add del mod topLvl">
          <ac:chgData name="闫 全飞" userId="2097fec650480716" providerId="LiveId" clId="{04A96830-8FAB-42F6-9631-EF7A39CFA997}" dt="2019-05-14T14:46:54.924" v="1565" actId="1076"/>
          <ac:spMkLst>
            <pc:docMk/>
            <pc:sldMk cId="2142225155" sldId="350"/>
            <ac:spMk id="4" creationId="{00000000-0000-0000-0000-000000000000}"/>
          </ac:spMkLst>
        </pc:spChg>
        <pc:spChg chg="del mod topLvl">
          <ac:chgData name="闫 全飞" userId="2097fec650480716" providerId="LiveId" clId="{04A96830-8FAB-42F6-9631-EF7A39CFA997}" dt="2019-05-14T14:46:48.582" v="1564" actId="478"/>
          <ac:spMkLst>
            <pc:docMk/>
            <pc:sldMk cId="2142225155" sldId="350"/>
            <ac:spMk id="5" creationId="{00000000-0000-0000-0000-000000000000}"/>
          </ac:spMkLst>
        </pc:spChg>
        <pc:spChg chg="add del mod topLvl">
          <ac:chgData name="闫 全飞" userId="2097fec650480716" providerId="LiveId" clId="{04A96830-8FAB-42F6-9631-EF7A39CFA997}" dt="2019-05-14T14:41:35.410" v="1443" actId="478"/>
          <ac:spMkLst>
            <pc:docMk/>
            <pc:sldMk cId="2142225155" sldId="350"/>
            <ac:spMk id="7" creationId="{00000000-0000-0000-0000-000000000000}"/>
          </ac:spMkLst>
        </pc:spChg>
        <pc:spChg chg="mod topLvl">
          <ac:chgData name="闫 全飞" userId="2097fec650480716" providerId="LiveId" clId="{04A96830-8FAB-42F6-9631-EF7A39CFA997}" dt="2019-05-14T14:43:16.932" v="1480" actId="20577"/>
          <ac:spMkLst>
            <pc:docMk/>
            <pc:sldMk cId="2142225155" sldId="350"/>
            <ac:spMk id="8" creationId="{00000000-0000-0000-0000-000000000000}"/>
          </ac:spMkLst>
        </pc:spChg>
        <pc:spChg chg="add del mod topLvl">
          <ac:chgData name="闫 全飞" userId="2097fec650480716" providerId="LiveId" clId="{04A96830-8FAB-42F6-9631-EF7A39CFA997}" dt="2019-05-14T14:41:34.288" v="1441" actId="478"/>
          <ac:spMkLst>
            <pc:docMk/>
            <pc:sldMk cId="2142225155" sldId="350"/>
            <ac:spMk id="10" creationId="{00000000-0000-0000-0000-000000000000}"/>
          </ac:spMkLst>
        </pc:spChg>
        <pc:spChg chg="mod topLvl">
          <ac:chgData name="闫 全飞" userId="2097fec650480716" providerId="LiveId" clId="{04A96830-8FAB-42F6-9631-EF7A39CFA997}" dt="2019-05-14T14:43:16.289" v="1479" actId="1076"/>
          <ac:spMkLst>
            <pc:docMk/>
            <pc:sldMk cId="2142225155" sldId="350"/>
            <ac:spMk id="11" creationId="{00000000-0000-0000-0000-000000000000}"/>
          </ac:spMkLst>
        </pc:spChg>
        <pc:spChg chg="mod">
          <ac:chgData name="闫 全飞" userId="2097fec650480716" providerId="LiveId" clId="{04A96830-8FAB-42F6-9631-EF7A39CFA997}" dt="2019-05-14T14:32:12.260" v="1337" actId="14100"/>
          <ac:spMkLst>
            <pc:docMk/>
            <pc:sldMk cId="2142225155" sldId="350"/>
            <ac:spMk id="12" creationId="{00000000-0000-0000-0000-000000000000}"/>
          </ac:spMkLst>
        </pc:spChg>
        <pc:spChg chg="mod">
          <ac:chgData name="闫 全飞" userId="2097fec650480716" providerId="LiveId" clId="{04A96830-8FAB-42F6-9631-EF7A39CFA997}" dt="2019-05-14T14:32:20.968" v="1340" actId="1076"/>
          <ac:spMkLst>
            <pc:docMk/>
            <pc:sldMk cId="2142225155" sldId="350"/>
            <ac:spMk id="15" creationId="{00000000-0000-0000-0000-000000000000}"/>
          </ac:spMkLst>
        </pc:spChg>
        <pc:spChg chg="del mod">
          <ac:chgData name="闫 全飞" userId="2097fec650480716" providerId="LiveId" clId="{04A96830-8FAB-42F6-9631-EF7A39CFA997}" dt="2019-05-14T14:38:11.605" v="1390"/>
          <ac:spMkLst>
            <pc:docMk/>
            <pc:sldMk cId="2142225155" sldId="350"/>
            <ac:spMk id="24" creationId="{00000000-0000-0000-0000-000000000000}"/>
          </ac:spMkLst>
        </pc:spChg>
        <pc:spChg chg="add mod">
          <ac:chgData name="闫 全飞" userId="2097fec650480716" providerId="LiveId" clId="{04A96830-8FAB-42F6-9631-EF7A39CFA997}" dt="2019-05-14T14:33:16.063" v="1345" actId="1076"/>
          <ac:spMkLst>
            <pc:docMk/>
            <pc:sldMk cId="2142225155" sldId="350"/>
            <ac:spMk id="25" creationId="{C46B2CBB-2342-4196-85FF-9682B393A4FF}"/>
          </ac:spMkLst>
        </pc:spChg>
        <pc:spChg chg="add mod">
          <ac:chgData name="闫 全飞" userId="2097fec650480716" providerId="LiveId" clId="{04A96830-8FAB-42F6-9631-EF7A39CFA997}" dt="2019-05-14T14:33:57.605" v="1369" actId="1076"/>
          <ac:spMkLst>
            <pc:docMk/>
            <pc:sldMk cId="2142225155" sldId="350"/>
            <ac:spMk id="26" creationId="{C26725C1-428B-4B56-B437-10F422880B82}"/>
          </ac:spMkLst>
        </pc:spChg>
        <pc:spChg chg="add mod">
          <ac:chgData name="闫 全飞" userId="2097fec650480716" providerId="LiveId" clId="{04A96830-8FAB-42F6-9631-EF7A39CFA997}" dt="2019-05-14T14:33:52.919" v="1368" actId="1076"/>
          <ac:spMkLst>
            <pc:docMk/>
            <pc:sldMk cId="2142225155" sldId="350"/>
            <ac:spMk id="27" creationId="{E4E55739-3F2F-4D5E-A4AC-1AF24A4E6ADD}"/>
          </ac:spMkLst>
        </pc:spChg>
        <pc:spChg chg="add mod">
          <ac:chgData name="闫 全飞" userId="2097fec650480716" providerId="LiveId" clId="{04A96830-8FAB-42F6-9631-EF7A39CFA997}" dt="2019-05-14T14:33:48.485" v="1367"/>
          <ac:spMkLst>
            <pc:docMk/>
            <pc:sldMk cId="2142225155" sldId="350"/>
            <ac:spMk id="28" creationId="{429C04E2-7B3C-4C0C-9CAD-954D370FC6D9}"/>
          </ac:spMkLst>
        </pc:spChg>
        <pc:spChg chg="add mod">
          <ac:chgData name="闫 全飞" userId="2097fec650480716" providerId="LiveId" clId="{04A96830-8FAB-42F6-9631-EF7A39CFA997}" dt="2019-05-14T14:37:11.238" v="1377"/>
          <ac:spMkLst>
            <pc:docMk/>
            <pc:sldMk cId="2142225155" sldId="350"/>
            <ac:spMk id="29" creationId="{5A4F4F3F-4F59-4EAA-AD41-4C0977AA80E0}"/>
          </ac:spMkLst>
        </pc:spChg>
        <pc:spChg chg="add mod">
          <ac:chgData name="闫 全飞" userId="2097fec650480716" providerId="LiveId" clId="{04A96830-8FAB-42F6-9631-EF7A39CFA997}" dt="2019-05-14T14:38:49.734" v="1405" actId="20577"/>
          <ac:spMkLst>
            <pc:docMk/>
            <pc:sldMk cId="2142225155" sldId="350"/>
            <ac:spMk id="30" creationId="{85E2AFA1-70A2-4EDA-A27D-569F2881D9AD}"/>
          </ac:spMkLst>
        </pc:spChg>
        <pc:spChg chg="add del mod">
          <ac:chgData name="闫 全飞" userId="2097fec650480716" providerId="LiveId" clId="{04A96830-8FAB-42F6-9631-EF7A39CFA997}" dt="2019-05-14T14:43:14.964" v="1477"/>
          <ac:spMkLst>
            <pc:docMk/>
            <pc:sldMk cId="2142225155" sldId="350"/>
            <ac:spMk id="31" creationId="{F16ED092-CA2A-460E-9F97-002302CF03F4}"/>
          </ac:spMkLst>
        </pc:spChg>
        <pc:spChg chg="add mod">
          <ac:chgData name="闫 全飞" userId="2097fec650480716" providerId="LiveId" clId="{04A96830-8FAB-42F6-9631-EF7A39CFA997}" dt="2019-05-14T14:59:02.939" v="1989" actId="1076"/>
          <ac:spMkLst>
            <pc:docMk/>
            <pc:sldMk cId="2142225155" sldId="350"/>
            <ac:spMk id="32" creationId="{34515686-AD03-4A1F-99DE-97FB19F8AEDA}"/>
          </ac:spMkLst>
        </pc:spChg>
        <pc:spChg chg="add mod">
          <ac:chgData name="闫 全飞" userId="2097fec650480716" providerId="LiveId" clId="{04A96830-8FAB-42F6-9631-EF7A39CFA997}" dt="2019-05-14T14:57:53.069" v="1988"/>
          <ac:spMkLst>
            <pc:docMk/>
            <pc:sldMk cId="2142225155" sldId="350"/>
            <ac:spMk id="33" creationId="{0D3913F6-01A0-4872-B8D3-747EB2FC4477}"/>
          </ac:spMkLst>
        </pc:spChg>
        <pc:spChg chg="add mod">
          <ac:chgData name="闫 全飞" userId="2097fec650480716" providerId="LiveId" clId="{04A96830-8FAB-42F6-9631-EF7A39CFA997}" dt="2019-05-14T14:59:59.377" v="2061"/>
          <ac:spMkLst>
            <pc:docMk/>
            <pc:sldMk cId="2142225155" sldId="350"/>
            <ac:spMk id="34" creationId="{B375AEC0-3B55-49EC-8C52-609BE6999239}"/>
          </ac:spMkLst>
        </pc:spChg>
        <pc:grpChg chg="add del mod">
          <ac:chgData name="闫 全飞" userId="2097fec650480716" providerId="LiveId" clId="{04A96830-8FAB-42F6-9631-EF7A39CFA997}" dt="2019-05-14T14:46:48.582" v="1564" actId="478"/>
          <ac:grpSpMkLst>
            <pc:docMk/>
            <pc:sldMk cId="2142225155" sldId="350"/>
            <ac:grpSpMk id="3" creationId="{00000000-0000-0000-0000-000000000000}"/>
          </ac:grpSpMkLst>
        </pc:grpChg>
        <pc:grpChg chg="add del">
          <ac:chgData name="闫 全飞" userId="2097fec650480716" providerId="LiveId" clId="{04A96830-8FAB-42F6-9631-EF7A39CFA997}" dt="2019-05-14T14:47:01.835" v="1566" actId="478"/>
          <ac:grpSpMkLst>
            <pc:docMk/>
            <pc:sldMk cId="2142225155" sldId="350"/>
            <ac:grpSpMk id="6" creationId="{00000000-0000-0000-0000-000000000000}"/>
          </ac:grpSpMkLst>
        </pc:grpChg>
        <pc:grpChg chg="add del">
          <ac:chgData name="闫 全飞" userId="2097fec650480716" providerId="LiveId" clId="{04A96830-8FAB-42F6-9631-EF7A39CFA997}" dt="2019-05-14T14:47:05.335" v="1567" actId="478"/>
          <ac:grpSpMkLst>
            <pc:docMk/>
            <pc:sldMk cId="2142225155" sldId="350"/>
            <ac:grpSpMk id="9" creationId="{00000000-0000-0000-0000-000000000000}"/>
          </ac:grpSpMkLst>
        </pc:grpChg>
      </pc:sldChg>
      <pc:sldChg chg="delSp modSp add modTransition">
        <pc:chgData name="闫 全飞" userId="2097fec650480716" providerId="LiveId" clId="{04A96830-8FAB-42F6-9631-EF7A39CFA997}" dt="2019-05-16T14:57:00.439" v="3736" actId="1076"/>
        <pc:sldMkLst>
          <pc:docMk/>
          <pc:sldMk cId="2191675695" sldId="352"/>
        </pc:sldMkLst>
        <pc:spChg chg="mod">
          <ac:chgData name="闫 全飞" userId="2097fec650480716" providerId="LiveId" clId="{04A96830-8FAB-42F6-9631-EF7A39CFA997}" dt="2019-05-16T14:56:51.445" v="3733" actId="1076"/>
          <ac:spMkLst>
            <pc:docMk/>
            <pc:sldMk cId="2191675695" sldId="352"/>
            <ac:spMk id="2" creationId="{00000000-0000-0000-0000-000000000000}"/>
          </ac:spMkLst>
        </pc:spChg>
        <pc:spChg chg="del">
          <ac:chgData name="闫 全飞" userId="2097fec650480716" providerId="LiveId" clId="{04A96830-8FAB-42F6-9631-EF7A39CFA997}" dt="2019-05-16T14:56:46.444" v="3732" actId="478"/>
          <ac:spMkLst>
            <pc:docMk/>
            <pc:sldMk cId="2191675695" sldId="352"/>
            <ac:spMk id="3" creationId="{00000000-0000-0000-0000-000000000000}"/>
          </ac:spMkLst>
        </pc:spChg>
        <pc:spChg chg="mod">
          <ac:chgData name="闫 全飞" userId="2097fec650480716" providerId="LiveId" clId="{04A96830-8FAB-42F6-9631-EF7A39CFA997}" dt="2019-05-16T14:56:53.941" v="3734" actId="1076"/>
          <ac:spMkLst>
            <pc:docMk/>
            <pc:sldMk cId="2191675695" sldId="352"/>
            <ac:spMk id="4" creationId="{00000000-0000-0000-0000-000000000000}"/>
          </ac:spMkLst>
        </pc:spChg>
        <pc:spChg chg="del mod">
          <ac:chgData name="闫 全飞" userId="2097fec650480716" providerId="LiveId" clId="{04A96830-8FAB-42F6-9631-EF7A39CFA997}" dt="2019-05-16T14:52:16.726" v="3419" actId="478"/>
          <ac:spMkLst>
            <pc:docMk/>
            <pc:sldMk cId="2191675695" sldId="352"/>
            <ac:spMk id="7" creationId="{00000000-0000-0000-0000-000000000000}"/>
          </ac:spMkLst>
        </pc:spChg>
        <pc:spChg chg="mod">
          <ac:chgData name="闫 全飞" userId="2097fec650480716" providerId="LiveId" clId="{04A96830-8FAB-42F6-9631-EF7A39CFA997}" dt="2019-05-16T14:53:26.752" v="3499"/>
          <ac:spMkLst>
            <pc:docMk/>
            <pc:sldMk cId="2191675695" sldId="352"/>
            <ac:spMk id="8" creationId="{00000000-0000-0000-0000-000000000000}"/>
          </ac:spMkLst>
        </pc:spChg>
        <pc:spChg chg="mod">
          <ac:chgData name="闫 全飞" userId="2097fec650480716" providerId="LiveId" clId="{04A96830-8FAB-42F6-9631-EF7A39CFA997}" dt="2019-05-16T14:57:00.439" v="3736" actId="1076"/>
          <ac:spMkLst>
            <pc:docMk/>
            <pc:sldMk cId="2191675695" sldId="352"/>
            <ac:spMk id="9" creationId="{00000000-0000-0000-0000-000000000000}"/>
          </ac:spMkLst>
        </pc:spChg>
        <pc:spChg chg="mod">
          <ac:chgData name="闫 全飞" userId="2097fec650480716" providerId="LiveId" clId="{04A96830-8FAB-42F6-9631-EF7A39CFA997}" dt="2019-05-16T14:56:57.733" v="3735" actId="1076"/>
          <ac:spMkLst>
            <pc:docMk/>
            <pc:sldMk cId="2191675695" sldId="352"/>
            <ac:spMk id="10" creationId="{00000000-0000-0000-0000-000000000000}"/>
          </ac:spMkLst>
        </pc:spChg>
      </pc:sldChg>
    </pc:docChg>
  </pc:docChgLst>
  <pc:docChgLst>
    <pc:chgData name="闫 全飞" userId="2097fec650480716" providerId="LiveId" clId="{C35D805D-26A5-894A-8372-537DF6664F8A}"/>
    <pc:docChg chg="undo custSel modSld">
      <pc:chgData name="闫 全飞" userId="2097fec650480716" providerId="LiveId" clId="{C35D805D-26A5-894A-8372-537DF6664F8A}" dt="2019-05-20T15:19:05.923" v="367" actId="2711"/>
      <pc:docMkLst>
        <pc:docMk/>
      </pc:docMkLst>
      <pc:sldChg chg="addSp delSp modSp">
        <pc:chgData name="闫 全飞" userId="2097fec650480716" providerId="LiveId" clId="{C35D805D-26A5-894A-8372-537DF6664F8A}" dt="2019-05-20T15:19:05.923" v="367" actId="2711"/>
        <pc:sldMkLst>
          <pc:docMk/>
          <pc:sldMk cId="0" sldId="341"/>
        </pc:sldMkLst>
        <pc:spChg chg="add mod">
          <ac:chgData name="闫 全飞" userId="2097fec650480716" providerId="LiveId" clId="{C35D805D-26A5-894A-8372-537DF6664F8A}" dt="2019-05-20T15:19:05.923" v="367" actId="2711"/>
          <ac:spMkLst>
            <pc:docMk/>
            <pc:sldMk cId="0" sldId="341"/>
            <ac:spMk id="2" creationId="{977A72B7-36AC-0A40-AB41-5F26909D9DF3}"/>
          </ac:spMkLst>
        </pc:spChg>
        <pc:spChg chg="add del mod">
          <ac:chgData name="闫 全飞" userId="2097fec650480716" providerId="LiveId" clId="{C35D805D-26A5-894A-8372-537DF6664F8A}" dt="2019-05-20T15:11:35.453" v="57"/>
          <ac:spMkLst>
            <pc:docMk/>
            <pc:sldMk cId="0" sldId="341"/>
            <ac:spMk id="35" creationId="{351C49B4-36AF-154D-8220-3C4E699C66D3}"/>
          </ac:spMkLst>
        </pc:spChg>
        <pc:grpChg chg="mod">
          <ac:chgData name="闫 全飞" userId="2097fec650480716" providerId="LiveId" clId="{C35D805D-26A5-894A-8372-537DF6664F8A}" dt="2019-05-20T15:11:44.164" v="58" actId="1076"/>
          <ac:grpSpMkLst>
            <pc:docMk/>
            <pc:sldMk cId="0" sldId="341"/>
            <ac:grpSpMk id="4" creationId="{00000000-0000-0000-0000-000000000000}"/>
          </ac:grpSpMkLst>
        </pc:grpChg>
        <pc:grpChg chg="mod">
          <ac:chgData name="闫 全飞" userId="2097fec650480716" providerId="LiveId" clId="{C35D805D-26A5-894A-8372-537DF6664F8A}" dt="2019-05-20T15:11:44.164" v="58" actId="1076"/>
          <ac:grpSpMkLst>
            <pc:docMk/>
            <pc:sldMk cId="0" sldId="341"/>
            <ac:grpSpMk id="11" creationId="{00000000-0000-0000-0000-000000000000}"/>
          </ac:grpSpMkLst>
        </pc:grpChg>
        <pc:grpChg chg="mod">
          <ac:chgData name="闫 全飞" userId="2097fec650480716" providerId="LiveId" clId="{C35D805D-26A5-894A-8372-537DF6664F8A}" dt="2019-05-20T15:11:44.164" v="58" actId="1076"/>
          <ac:grpSpMkLst>
            <pc:docMk/>
            <pc:sldMk cId="0" sldId="341"/>
            <ac:grpSpMk id="18" creationId="{00000000-0000-0000-0000-000000000000}"/>
          </ac:grpSpMkLst>
        </pc:grpChg>
        <pc:grpChg chg="mod">
          <ac:chgData name="闫 全飞" userId="2097fec650480716" providerId="LiveId" clId="{C35D805D-26A5-894A-8372-537DF6664F8A}" dt="2019-05-20T15:11:44.164" v="58" actId="1076"/>
          <ac:grpSpMkLst>
            <pc:docMk/>
            <pc:sldMk cId="0" sldId="341"/>
            <ac:grpSpMk id="25" creationId="{00000000-0000-0000-0000-000000000000}"/>
          </ac:grpSpMkLst>
        </pc:grpChg>
      </pc:sldChg>
      <pc:sldChg chg="addSp delSp modSp">
        <pc:chgData name="闫 全飞" userId="2097fec650480716" providerId="LiveId" clId="{C35D805D-26A5-894A-8372-537DF6664F8A}" dt="2019-05-20T14:52:21.144" v="43" actId="20577"/>
        <pc:sldMkLst>
          <pc:docMk/>
          <pc:sldMk cId="1700692876" sldId="356"/>
        </pc:sldMkLst>
        <pc:spChg chg="add del mod">
          <ac:chgData name="闫 全飞" userId="2097fec650480716" providerId="LiveId" clId="{C35D805D-26A5-894A-8372-537DF6664F8A}" dt="2019-05-20T14:51:48.484" v="6" actId="478"/>
          <ac:spMkLst>
            <pc:docMk/>
            <pc:sldMk cId="1700692876" sldId="356"/>
            <ac:spMk id="14" creationId="{B48DFF9C-20D0-BA4E-B294-AA44D565EF93}"/>
          </ac:spMkLst>
        </pc:spChg>
        <pc:spChg chg="mod">
          <ac:chgData name="闫 全飞" userId="2097fec650480716" providerId="LiveId" clId="{C35D805D-26A5-894A-8372-537DF6664F8A}" dt="2019-05-20T14:52:21.144" v="43" actId="20577"/>
          <ac:spMkLst>
            <pc:docMk/>
            <pc:sldMk cId="1700692876" sldId="356"/>
            <ac:spMk id="24" creationId="{66458D66-01AB-4CBF-9FF3-ABE4460EFBF7}"/>
          </ac:spMkLst>
        </pc:spChg>
      </pc:sldChg>
    </pc:docChg>
  </pc:docChgLst>
  <pc:docChgLst>
    <pc:chgData name="闫 全飞" userId="2097fec650480716" providerId="LiveId" clId="{445F6894-C126-4DDE-AC35-8799187AF401}"/>
    <pc:docChg chg="undo custSel addSld delSld modSld">
      <pc:chgData name="闫 全飞" userId="2097fec650480716" providerId="LiveId" clId="{445F6894-C126-4DDE-AC35-8799187AF401}" dt="2019-05-21T02:55:35.305" v="2766" actId="948"/>
      <pc:docMkLst>
        <pc:docMk/>
      </pc:docMkLst>
      <pc:sldChg chg="del">
        <pc:chgData name="闫 全飞" userId="2097fec650480716" providerId="LiveId" clId="{445F6894-C126-4DDE-AC35-8799187AF401}" dt="2019-05-20T00:27:15.318" v="233" actId="2696"/>
        <pc:sldMkLst>
          <pc:docMk/>
          <pc:sldMk cId="0" sldId="340"/>
        </pc:sldMkLst>
      </pc:sldChg>
      <pc:sldChg chg="addSp delSp modSp">
        <pc:chgData name="闫 全飞" userId="2097fec650480716" providerId="LiveId" clId="{445F6894-C126-4DDE-AC35-8799187AF401}" dt="2019-05-21T01:39:04.436" v="2225"/>
        <pc:sldMkLst>
          <pc:docMk/>
          <pc:sldMk cId="0" sldId="341"/>
        </pc:sldMkLst>
        <pc:spChg chg="del mod">
          <ac:chgData name="闫 全飞" userId="2097fec650480716" providerId="LiveId" clId="{445F6894-C126-4DDE-AC35-8799187AF401}" dt="2019-05-21T01:28:42.080" v="1564"/>
          <ac:spMkLst>
            <pc:docMk/>
            <pc:sldMk cId="0" sldId="341"/>
            <ac:spMk id="2" creationId="{977A72B7-36AC-0A40-AB41-5F26909D9DF3}"/>
          </ac:spMkLst>
        </pc:spChg>
        <pc:spChg chg="add mod">
          <ac:chgData name="闫 全飞" userId="2097fec650480716" providerId="LiveId" clId="{445F6894-C126-4DDE-AC35-8799187AF401}" dt="2019-05-21T01:34:11.524" v="2000" actId="948"/>
          <ac:spMkLst>
            <pc:docMk/>
            <pc:sldMk cId="0" sldId="341"/>
            <ac:spMk id="3" creationId="{4A2B9C8C-AA1A-4AEB-91DD-A41009D32AEB}"/>
          </ac:spMkLst>
        </pc:spChg>
        <pc:spChg chg="mod">
          <ac:chgData name="闫 全飞" userId="2097fec650480716" providerId="LiveId" clId="{445F6894-C126-4DDE-AC35-8799187AF401}" dt="2019-05-21T01:29:13.307" v="1572" actId="1076"/>
          <ac:spMkLst>
            <pc:docMk/>
            <pc:sldMk cId="0" sldId="341"/>
            <ac:spMk id="9" creationId="{00000000-0000-0000-0000-000000000000}"/>
          </ac:spMkLst>
        </pc:spChg>
        <pc:spChg chg="mod">
          <ac:chgData name="闫 全飞" userId="2097fec650480716" providerId="LiveId" clId="{445F6894-C126-4DDE-AC35-8799187AF401}" dt="2019-05-21T01:29:08.970" v="1571" actId="1076"/>
          <ac:spMkLst>
            <pc:docMk/>
            <pc:sldMk cId="0" sldId="341"/>
            <ac:spMk id="16" creationId="{00000000-0000-0000-0000-000000000000}"/>
          </ac:spMkLst>
        </pc:spChg>
        <pc:spChg chg="mod">
          <ac:chgData name="闫 全飞" userId="2097fec650480716" providerId="LiveId" clId="{445F6894-C126-4DDE-AC35-8799187AF401}" dt="2019-05-21T01:28:21.492" v="1560"/>
          <ac:spMkLst>
            <pc:docMk/>
            <pc:sldMk cId="0" sldId="341"/>
            <ac:spMk id="38" creationId="{00000000-0000-0000-0000-000000000000}"/>
          </ac:spMkLst>
        </pc:spChg>
        <pc:spChg chg="add mod">
          <ac:chgData name="闫 全飞" userId="2097fec650480716" providerId="LiveId" clId="{445F6894-C126-4DDE-AC35-8799187AF401}" dt="2019-05-21T01:38:19.523" v="2203" actId="948"/>
          <ac:spMkLst>
            <pc:docMk/>
            <pc:sldMk cId="0" sldId="341"/>
            <ac:spMk id="43" creationId="{DEAF10E3-C8F2-45CC-88DB-BD626905BC2E}"/>
          </ac:spMkLst>
        </pc:spChg>
        <pc:spChg chg="add mod">
          <ac:chgData name="闫 全飞" userId="2097fec650480716" providerId="LiveId" clId="{445F6894-C126-4DDE-AC35-8799187AF401}" dt="2019-05-21T01:38:41.196" v="2216"/>
          <ac:spMkLst>
            <pc:docMk/>
            <pc:sldMk cId="0" sldId="341"/>
            <ac:spMk id="44" creationId="{A604F14D-1725-4053-AD9C-4D1FD1752B32}"/>
          </ac:spMkLst>
        </pc:spChg>
        <pc:spChg chg="add mod">
          <ac:chgData name="闫 全飞" userId="2097fec650480716" providerId="LiveId" clId="{445F6894-C126-4DDE-AC35-8799187AF401}" dt="2019-05-21T01:39:04.436" v="2225"/>
          <ac:spMkLst>
            <pc:docMk/>
            <pc:sldMk cId="0" sldId="341"/>
            <ac:spMk id="45" creationId="{A9FD9F1D-6BA2-4C44-BB26-01A6B0ECA3F3}"/>
          </ac:spMkLst>
        </pc:spChg>
        <pc:grpChg chg="add del mod">
          <ac:chgData name="闫 全飞" userId="2097fec650480716" providerId="LiveId" clId="{445F6894-C126-4DDE-AC35-8799187AF401}" dt="2019-05-21T01:38:22.497" v="2204" actId="478"/>
          <ac:grpSpMkLst>
            <pc:docMk/>
            <pc:sldMk cId="0" sldId="341"/>
            <ac:grpSpMk id="4" creationId="{00000000-0000-0000-0000-000000000000}"/>
          </ac:grpSpMkLst>
        </pc:grpChg>
        <pc:grpChg chg="add del mod">
          <ac:chgData name="闫 全飞" userId="2097fec650480716" providerId="LiveId" clId="{445F6894-C126-4DDE-AC35-8799187AF401}" dt="2019-05-21T01:38:24.570" v="2205" actId="478"/>
          <ac:grpSpMkLst>
            <pc:docMk/>
            <pc:sldMk cId="0" sldId="341"/>
            <ac:grpSpMk id="11" creationId="{00000000-0000-0000-0000-000000000000}"/>
          </ac:grpSpMkLst>
        </pc:grpChg>
        <pc:grpChg chg="del mod">
          <ac:chgData name="闫 全飞" userId="2097fec650480716" providerId="LiveId" clId="{445F6894-C126-4DDE-AC35-8799187AF401}" dt="2019-05-21T01:26:11.266" v="1533" actId="478"/>
          <ac:grpSpMkLst>
            <pc:docMk/>
            <pc:sldMk cId="0" sldId="341"/>
            <ac:grpSpMk id="18" creationId="{00000000-0000-0000-0000-000000000000}"/>
          </ac:grpSpMkLst>
        </pc:grpChg>
        <pc:grpChg chg="del mod">
          <ac:chgData name="闫 全飞" userId="2097fec650480716" providerId="LiveId" clId="{445F6894-C126-4DDE-AC35-8799187AF401}" dt="2019-05-21T01:26:11.847" v="1534" actId="478"/>
          <ac:grpSpMkLst>
            <pc:docMk/>
            <pc:sldMk cId="0" sldId="341"/>
            <ac:grpSpMk id="25" creationId="{00000000-0000-0000-0000-000000000000}"/>
          </ac:grpSpMkLst>
        </pc:grpChg>
        <pc:grpChg chg="add del mod">
          <ac:chgData name="闫 全飞" userId="2097fec650480716" providerId="LiveId" clId="{445F6894-C126-4DDE-AC35-8799187AF401}" dt="2019-05-21T01:28:37.029" v="1561" actId="478"/>
          <ac:grpSpMkLst>
            <pc:docMk/>
            <pc:sldMk cId="0" sldId="341"/>
            <ac:grpSpMk id="35" creationId="{C9771B68-49E0-4AFF-B5C9-9E1BF6B84E26}"/>
          </ac:grpSpMkLst>
        </pc:grpChg>
        <pc:grpChg chg="mod">
          <ac:chgData name="闫 全飞" userId="2097fec650480716" providerId="LiveId" clId="{445F6894-C126-4DDE-AC35-8799187AF401}" dt="2019-05-21T01:26:19.300" v="1535"/>
          <ac:grpSpMkLst>
            <pc:docMk/>
            <pc:sldMk cId="0" sldId="341"/>
            <ac:grpSpMk id="40" creationId="{0468971C-85C7-4C45-B61D-392ED0AFF940}"/>
          </ac:grpSpMkLst>
        </pc:grpChg>
      </pc:sldChg>
      <pc:sldChg chg="del">
        <pc:chgData name="闫 全飞" userId="2097fec650480716" providerId="LiveId" clId="{445F6894-C126-4DDE-AC35-8799187AF401}" dt="2019-05-20T00:27:53.269" v="237" actId="2696"/>
        <pc:sldMkLst>
          <pc:docMk/>
          <pc:sldMk cId="0" sldId="342"/>
        </pc:sldMkLst>
      </pc:sldChg>
      <pc:sldChg chg="del">
        <pc:chgData name="闫 全飞" userId="2097fec650480716" providerId="LiveId" clId="{445F6894-C126-4DDE-AC35-8799187AF401}" dt="2019-05-20T00:27:34.037" v="235" actId="2696"/>
        <pc:sldMkLst>
          <pc:docMk/>
          <pc:sldMk cId="0" sldId="345"/>
        </pc:sldMkLst>
      </pc:sldChg>
      <pc:sldChg chg="del">
        <pc:chgData name="闫 全飞" userId="2097fec650480716" providerId="LiveId" clId="{445F6894-C126-4DDE-AC35-8799187AF401}" dt="2019-05-20T00:27:23.732" v="234" actId="2696"/>
        <pc:sldMkLst>
          <pc:docMk/>
          <pc:sldMk cId="0" sldId="346"/>
        </pc:sldMkLst>
      </pc:sldChg>
      <pc:sldChg chg="addSp modSp">
        <pc:chgData name="闫 全飞" userId="2097fec650480716" providerId="LiveId" clId="{445F6894-C126-4DDE-AC35-8799187AF401}" dt="2019-05-20T07:54:41.199" v="241" actId="1076"/>
        <pc:sldMkLst>
          <pc:docMk/>
          <pc:sldMk cId="651796080" sldId="348"/>
        </pc:sldMkLst>
        <pc:spChg chg="mod">
          <ac:chgData name="闫 全飞" userId="2097fec650480716" providerId="LiveId" clId="{445F6894-C126-4DDE-AC35-8799187AF401}" dt="2019-05-20T07:54:41.199" v="241" actId="1076"/>
          <ac:spMkLst>
            <pc:docMk/>
            <pc:sldMk cId="651796080" sldId="348"/>
            <ac:spMk id="39" creationId="{00000000-0000-0000-0000-000000000000}"/>
          </ac:spMkLst>
        </pc:spChg>
        <pc:spChg chg="add mod">
          <ac:chgData name="闫 全飞" userId="2097fec650480716" providerId="LiveId" clId="{445F6894-C126-4DDE-AC35-8799187AF401}" dt="2019-05-20T00:26:49.164" v="231"/>
          <ac:spMkLst>
            <pc:docMk/>
            <pc:sldMk cId="651796080" sldId="348"/>
            <ac:spMk id="42" creationId="{2901E76D-9F18-43AD-B79F-11D1ADD66117}"/>
          </ac:spMkLst>
        </pc:spChg>
      </pc:sldChg>
      <pc:sldChg chg="del">
        <pc:chgData name="闫 全飞" userId="2097fec650480716" providerId="LiveId" clId="{445F6894-C126-4DDE-AC35-8799187AF401}" dt="2019-05-20T00:27:02.011" v="232" actId="2696"/>
        <pc:sldMkLst>
          <pc:docMk/>
          <pc:sldMk cId="2677671077" sldId="349"/>
        </pc:sldMkLst>
      </pc:sldChg>
      <pc:sldChg chg="del">
        <pc:chgData name="闫 全飞" userId="2097fec650480716" providerId="LiveId" clId="{445F6894-C126-4DDE-AC35-8799187AF401}" dt="2019-05-20T00:27:47.833" v="236" actId="2696"/>
        <pc:sldMkLst>
          <pc:docMk/>
          <pc:sldMk cId="3223352566" sldId="351"/>
        </pc:sldMkLst>
      </pc:sldChg>
      <pc:sldChg chg="delSp modSp modNotesTx">
        <pc:chgData name="闫 全飞" userId="2097fec650480716" providerId="LiveId" clId="{445F6894-C126-4DDE-AC35-8799187AF401}" dt="2019-05-17T09:36:10.325" v="212"/>
        <pc:sldMkLst>
          <pc:docMk/>
          <pc:sldMk cId="2191675695" sldId="352"/>
        </pc:sldMkLst>
        <pc:spChg chg="del">
          <ac:chgData name="闫 全飞" userId="2097fec650480716" providerId="LiveId" clId="{445F6894-C126-4DDE-AC35-8799187AF401}" dt="2019-05-17T05:59:11.362" v="0" actId="478"/>
          <ac:spMkLst>
            <pc:docMk/>
            <pc:sldMk cId="2191675695" sldId="352"/>
            <ac:spMk id="2" creationId="{00000000-0000-0000-0000-000000000000}"/>
          </ac:spMkLst>
        </pc:spChg>
        <pc:spChg chg="mod">
          <ac:chgData name="闫 全飞" userId="2097fec650480716" providerId="LiveId" clId="{445F6894-C126-4DDE-AC35-8799187AF401}" dt="2019-05-17T05:59:15.033" v="1" actId="1076"/>
          <ac:spMkLst>
            <pc:docMk/>
            <pc:sldMk cId="2191675695" sldId="352"/>
            <ac:spMk id="4" creationId="{00000000-0000-0000-0000-000000000000}"/>
          </ac:spMkLst>
        </pc:spChg>
        <pc:spChg chg="mod">
          <ac:chgData name="闫 全飞" userId="2097fec650480716" providerId="LiveId" clId="{445F6894-C126-4DDE-AC35-8799187AF401}" dt="2019-05-17T09:36:10.325" v="212"/>
          <ac:spMkLst>
            <pc:docMk/>
            <pc:sldMk cId="2191675695" sldId="352"/>
            <ac:spMk id="8" creationId="{00000000-0000-0000-0000-000000000000}"/>
          </ac:spMkLst>
        </pc:spChg>
        <pc:spChg chg="mod">
          <ac:chgData name="闫 全飞" userId="2097fec650480716" providerId="LiveId" clId="{445F6894-C126-4DDE-AC35-8799187AF401}" dt="2019-05-17T05:59:18.879" v="2" actId="1076"/>
          <ac:spMkLst>
            <pc:docMk/>
            <pc:sldMk cId="2191675695" sldId="352"/>
            <ac:spMk id="9" creationId="{00000000-0000-0000-0000-000000000000}"/>
          </ac:spMkLst>
        </pc:spChg>
        <pc:spChg chg="del">
          <ac:chgData name="闫 全飞" userId="2097fec650480716" providerId="LiveId" clId="{445F6894-C126-4DDE-AC35-8799187AF401}" dt="2019-05-17T05:59:11.362" v="0" actId="478"/>
          <ac:spMkLst>
            <pc:docMk/>
            <pc:sldMk cId="2191675695" sldId="352"/>
            <ac:spMk id="10" creationId="{00000000-0000-0000-0000-000000000000}"/>
          </ac:spMkLst>
        </pc:spChg>
        <pc:spChg chg="del mod">
          <ac:chgData name="闫 全飞" userId="2097fec650480716" providerId="LiveId" clId="{445F6894-C126-4DDE-AC35-8799187AF401}" dt="2019-05-17T09:28:47.004" v="5"/>
          <ac:spMkLst>
            <pc:docMk/>
            <pc:sldMk cId="2191675695" sldId="352"/>
            <ac:spMk id="19" creationId="{00000000-0000-0000-0000-000000000000}"/>
          </ac:spMkLst>
        </pc:spChg>
      </pc:sldChg>
      <pc:sldChg chg="addSp delSp modSp add">
        <pc:chgData name="闫 全飞" userId="2097fec650480716" providerId="LiveId" clId="{445F6894-C126-4DDE-AC35-8799187AF401}" dt="2019-05-20T08:49:29.107" v="766"/>
        <pc:sldMkLst>
          <pc:docMk/>
          <pc:sldMk cId="1387704832" sldId="353"/>
        </pc:sldMkLst>
        <pc:spChg chg="add del mod">
          <ac:chgData name="闫 全飞" userId="2097fec650480716" providerId="LiveId" clId="{445F6894-C126-4DDE-AC35-8799187AF401}" dt="2019-05-20T08:23:51.072" v="245"/>
          <ac:spMkLst>
            <pc:docMk/>
            <pc:sldMk cId="1387704832" sldId="353"/>
            <ac:spMk id="2" creationId="{0895E79F-BAD7-42CB-BA41-640D5ECB086B}"/>
          </ac:spMkLst>
        </pc:spChg>
        <pc:spChg chg="add del mod">
          <ac:chgData name="闫 全飞" userId="2097fec650480716" providerId="LiveId" clId="{445F6894-C126-4DDE-AC35-8799187AF401}" dt="2019-05-20T08:29:08.191" v="250" actId="767"/>
          <ac:spMkLst>
            <pc:docMk/>
            <pc:sldMk cId="1387704832" sldId="353"/>
            <ac:spMk id="3" creationId="{29E2D673-171E-4643-A2C7-1A261398980B}"/>
          </ac:spMkLst>
        </pc:spChg>
        <pc:spChg chg="add mod">
          <ac:chgData name="闫 全飞" userId="2097fec650480716" providerId="LiveId" clId="{445F6894-C126-4DDE-AC35-8799187AF401}" dt="2019-05-20T08:30:39.461" v="315" actId="1076"/>
          <ac:spMkLst>
            <pc:docMk/>
            <pc:sldMk cId="1387704832" sldId="353"/>
            <ac:spMk id="4" creationId="{348BB008-5D39-4B81-839C-1C282C18885E}"/>
          </ac:spMkLst>
        </pc:spChg>
        <pc:spChg chg="add mod">
          <ac:chgData name="闫 全飞" userId="2097fec650480716" providerId="LiveId" clId="{445F6894-C126-4DDE-AC35-8799187AF401}" dt="2019-05-20T08:43:36.633" v="519"/>
          <ac:spMkLst>
            <pc:docMk/>
            <pc:sldMk cId="1387704832" sldId="353"/>
            <ac:spMk id="5" creationId="{C73C6C6B-8253-4A2C-9D64-0465A903DBA1}"/>
          </ac:spMkLst>
        </pc:spChg>
        <pc:spChg chg="del">
          <ac:chgData name="闫 全飞" userId="2097fec650480716" providerId="LiveId" clId="{445F6894-C126-4DDE-AC35-8799187AF401}" dt="2019-05-20T08:23:10.548" v="243" actId="478"/>
          <ac:spMkLst>
            <pc:docMk/>
            <pc:sldMk cId="1387704832" sldId="353"/>
            <ac:spMk id="42" creationId="{2901E76D-9F18-43AD-B79F-11D1ADD66117}"/>
          </ac:spMkLst>
        </pc:spChg>
        <pc:spChg chg="del">
          <ac:chgData name="闫 全飞" userId="2097fec650480716" providerId="LiveId" clId="{445F6894-C126-4DDE-AC35-8799187AF401}" dt="2019-05-20T08:23:10.548" v="243" actId="478"/>
          <ac:spMkLst>
            <pc:docMk/>
            <pc:sldMk cId="1387704832" sldId="353"/>
            <ac:spMk id="43" creationId="{A691A733-9814-45B9-B176-2D5DAF84466E}"/>
          </ac:spMkLst>
        </pc:spChg>
        <pc:spChg chg="del">
          <ac:chgData name="闫 全飞" userId="2097fec650480716" providerId="LiveId" clId="{445F6894-C126-4DDE-AC35-8799187AF401}" dt="2019-05-20T08:23:10.548" v="243" actId="478"/>
          <ac:spMkLst>
            <pc:docMk/>
            <pc:sldMk cId="1387704832" sldId="353"/>
            <ac:spMk id="44" creationId="{93D7A8BD-8677-4E86-9D8C-A593B085B186}"/>
          </ac:spMkLst>
        </pc:spChg>
        <pc:spChg chg="del">
          <ac:chgData name="闫 全飞" userId="2097fec650480716" providerId="LiveId" clId="{445F6894-C126-4DDE-AC35-8799187AF401}" dt="2019-05-20T08:23:10.548" v="243" actId="478"/>
          <ac:spMkLst>
            <pc:docMk/>
            <pc:sldMk cId="1387704832" sldId="353"/>
            <ac:spMk id="45" creationId="{74BFE63C-CD8B-4709-AD15-AC76E7CD697D}"/>
          </ac:spMkLst>
        </pc:spChg>
        <pc:spChg chg="del">
          <ac:chgData name="闫 全飞" userId="2097fec650480716" providerId="LiveId" clId="{445F6894-C126-4DDE-AC35-8799187AF401}" dt="2019-05-20T08:23:10.548" v="243" actId="478"/>
          <ac:spMkLst>
            <pc:docMk/>
            <pc:sldMk cId="1387704832" sldId="353"/>
            <ac:spMk id="46" creationId="{8A416BF2-17F2-4007-9825-2432C271A15F}"/>
          </ac:spMkLst>
        </pc:spChg>
        <pc:spChg chg="del">
          <ac:chgData name="闫 全飞" userId="2097fec650480716" providerId="LiveId" clId="{445F6894-C126-4DDE-AC35-8799187AF401}" dt="2019-05-20T08:23:10.548" v="243" actId="478"/>
          <ac:spMkLst>
            <pc:docMk/>
            <pc:sldMk cId="1387704832" sldId="353"/>
            <ac:spMk id="47" creationId="{090BD803-C712-4FD2-A551-F9C58937AF72}"/>
          </ac:spMkLst>
        </pc:spChg>
        <pc:spChg chg="add del mod">
          <ac:chgData name="闫 全飞" userId="2097fec650480716" providerId="LiveId" clId="{445F6894-C126-4DDE-AC35-8799187AF401}" dt="2019-05-20T08:29:19.400" v="267" actId="478"/>
          <ac:spMkLst>
            <pc:docMk/>
            <pc:sldMk cId="1387704832" sldId="353"/>
            <ac:spMk id="48" creationId="{A5D11327-48DC-4524-8DC8-BAA9B9FB94F0}"/>
          </ac:spMkLst>
        </pc:spChg>
        <pc:spChg chg="add">
          <ac:chgData name="闫 全飞" userId="2097fec650480716" providerId="LiveId" clId="{445F6894-C126-4DDE-AC35-8799187AF401}" dt="2019-05-20T08:30:10.574" v="300"/>
          <ac:spMkLst>
            <pc:docMk/>
            <pc:sldMk cId="1387704832" sldId="353"/>
            <ac:spMk id="49" creationId="{C9094B7C-E339-474D-A364-CB01C5E56002}"/>
          </ac:spMkLst>
        </pc:spChg>
        <pc:spChg chg="add">
          <ac:chgData name="闫 全飞" userId="2097fec650480716" providerId="LiveId" clId="{445F6894-C126-4DDE-AC35-8799187AF401}" dt="2019-05-20T08:30:10.574" v="300"/>
          <ac:spMkLst>
            <pc:docMk/>
            <pc:sldMk cId="1387704832" sldId="353"/>
            <ac:spMk id="50" creationId="{5B465BD0-37CE-4A57-AF62-3E132F0DA68C}"/>
          </ac:spMkLst>
        </pc:spChg>
        <pc:spChg chg="add mod">
          <ac:chgData name="闫 全飞" userId="2097fec650480716" providerId="LiveId" clId="{445F6894-C126-4DDE-AC35-8799187AF401}" dt="2019-05-20T08:49:29.107" v="766"/>
          <ac:spMkLst>
            <pc:docMk/>
            <pc:sldMk cId="1387704832" sldId="353"/>
            <ac:spMk id="51" creationId="{305CF382-3A18-4E10-8649-F726AB0BF5A1}"/>
          </ac:spMkLst>
        </pc:spChg>
        <pc:grpChg chg="del">
          <ac:chgData name="闫 全飞" userId="2097fec650480716" providerId="LiveId" clId="{445F6894-C126-4DDE-AC35-8799187AF401}" dt="2019-05-20T08:23:10.548" v="243" actId="478"/>
          <ac:grpSpMkLst>
            <pc:docMk/>
            <pc:sldMk cId="1387704832" sldId="353"/>
            <ac:grpSpMk id="24" creationId="{00000000-0000-0000-0000-000000000000}"/>
          </ac:grpSpMkLst>
        </pc:grpChg>
        <pc:grpChg chg="del">
          <ac:chgData name="闫 全飞" userId="2097fec650480716" providerId="LiveId" clId="{445F6894-C126-4DDE-AC35-8799187AF401}" dt="2019-05-20T08:23:10.548" v="243" actId="478"/>
          <ac:grpSpMkLst>
            <pc:docMk/>
            <pc:sldMk cId="1387704832" sldId="353"/>
            <ac:grpSpMk id="30" creationId="{00000000-0000-0000-0000-000000000000}"/>
          </ac:grpSpMkLst>
        </pc:grpChg>
        <pc:grpChg chg="del">
          <ac:chgData name="闫 全飞" userId="2097fec650480716" providerId="LiveId" clId="{445F6894-C126-4DDE-AC35-8799187AF401}" dt="2019-05-20T08:23:10.548" v="243" actId="478"/>
          <ac:grpSpMkLst>
            <pc:docMk/>
            <pc:sldMk cId="1387704832" sldId="353"/>
            <ac:grpSpMk id="36" creationId="{00000000-0000-0000-0000-000000000000}"/>
          </ac:grpSpMkLst>
        </pc:grpChg>
      </pc:sldChg>
      <pc:sldChg chg="addSp delSp modSp add modNotesTx">
        <pc:chgData name="闫 全飞" userId="2097fec650480716" providerId="LiveId" clId="{445F6894-C126-4DDE-AC35-8799187AF401}" dt="2019-05-20T09:56:11.442" v="1340" actId="1076"/>
        <pc:sldMkLst>
          <pc:docMk/>
          <pc:sldMk cId="2963194351" sldId="354"/>
        </pc:sldMkLst>
        <pc:spChg chg="add">
          <ac:chgData name="闫 全飞" userId="2097fec650480716" providerId="LiveId" clId="{445F6894-C126-4DDE-AC35-8799187AF401}" dt="2019-05-20T08:57:56.905" v="806"/>
          <ac:spMkLst>
            <pc:docMk/>
            <pc:sldMk cId="2963194351" sldId="354"/>
            <ac:spMk id="2" creationId="{90A3053A-0617-452A-BA5D-87E84CA21253}"/>
          </ac:spMkLst>
        </pc:spChg>
        <pc:spChg chg="add del mod">
          <ac:chgData name="闫 全飞" userId="2097fec650480716" providerId="LiveId" clId="{445F6894-C126-4DDE-AC35-8799187AF401}" dt="2019-05-20T09:56:09.019" v="1339"/>
          <ac:spMkLst>
            <pc:docMk/>
            <pc:sldMk cId="2963194351" sldId="354"/>
            <ac:spMk id="3" creationId="{50B81DD3-7A4D-4A35-A460-6A40504A135F}"/>
          </ac:spMkLst>
        </pc:spChg>
        <pc:spChg chg="mod">
          <ac:chgData name="闫 全飞" userId="2097fec650480716" providerId="LiveId" clId="{445F6894-C126-4DDE-AC35-8799187AF401}" dt="2019-05-20T08:52:22.273" v="795"/>
          <ac:spMkLst>
            <pc:docMk/>
            <pc:sldMk cId="2963194351" sldId="354"/>
            <ac:spMk id="4" creationId="{348BB008-5D39-4B81-839C-1C282C18885E}"/>
          </ac:spMkLst>
        </pc:spChg>
        <pc:spChg chg="del mod">
          <ac:chgData name="闫 全飞" userId="2097fec650480716" providerId="LiveId" clId="{445F6894-C126-4DDE-AC35-8799187AF401}" dt="2019-05-20T08:55:14.318" v="803" actId="478"/>
          <ac:spMkLst>
            <pc:docMk/>
            <pc:sldMk cId="2963194351" sldId="354"/>
            <ac:spMk id="5" creationId="{C73C6C6B-8253-4A2C-9D64-0465A903DBA1}"/>
          </ac:spMkLst>
        </pc:spChg>
        <pc:spChg chg="add mod">
          <ac:chgData name="闫 全飞" userId="2097fec650480716" providerId="LiveId" clId="{445F6894-C126-4DDE-AC35-8799187AF401}" dt="2019-05-20T08:59:26.712" v="827"/>
          <ac:spMkLst>
            <pc:docMk/>
            <pc:sldMk cId="2963194351" sldId="354"/>
            <ac:spMk id="20" creationId="{8904ED83-6CFC-4B45-A5EC-96FD648F0ED2}"/>
          </ac:spMkLst>
        </pc:spChg>
        <pc:spChg chg="del">
          <ac:chgData name="闫 全飞" userId="2097fec650480716" providerId="LiveId" clId="{445F6894-C126-4DDE-AC35-8799187AF401}" dt="2019-05-20T08:58:39.491" v="812" actId="478"/>
          <ac:spMkLst>
            <pc:docMk/>
            <pc:sldMk cId="2963194351" sldId="354"/>
            <ac:spMk id="49" creationId="{C9094B7C-E339-474D-A364-CB01C5E56002}"/>
          </ac:spMkLst>
        </pc:spChg>
        <pc:spChg chg="del">
          <ac:chgData name="闫 全飞" userId="2097fec650480716" providerId="LiveId" clId="{445F6894-C126-4DDE-AC35-8799187AF401}" dt="2019-05-20T08:58:33.240" v="811" actId="478"/>
          <ac:spMkLst>
            <pc:docMk/>
            <pc:sldMk cId="2963194351" sldId="354"/>
            <ac:spMk id="50" creationId="{5B465BD0-37CE-4A57-AF62-3E132F0DA68C}"/>
          </ac:spMkLst>
        </pc:spChg>
        <pc:spChg chg="del">
          <ac:chgData name="闫 全飞" userId="2097fec650480716" providerId="LiveId" clId="{445F6894-C126-4DDE-AC35-8799187AF401}" dt="2019-05-20T08:58:42.751" v="813" actId="478"/>
          <ac:spMkLst>
            <pc:docMk/>
            <pc:sldMk cId="2963194351" sldId="354"/>
            <ac:spMk id="51" creationId="{305CF382-3A18-4E10-8649-F726AB0BF5A1}"/>
          </ac:spMkLst>
        </pc:spChg>
        <pc:picChg chg="add del mod">
          <ac:chgData name="闫 全飞" userId="2097fec650480716" providerId="LiveId" clId="{445F6894-C126-4DDE-AC35-8799187AF401}" dt="2019-05-20T08:55:03.764" v="801"/>
          <ac:picMkLst>
            <pc:docMk/>
            <pc:sldMk cId="2963194351" sldId="354"/>
            <ac:picMk id="1026" creationId="{87BC81CD-716B-4141-B39B-974B3F22BC8E}"/>
          </ac:picMkLst>
        </pc:picChg>
        <pc:picChg chg="add del mod">
          <ac:chgData name="闫 全飞" userId="2097fec650480716" providerId="LiveId" clId="{445F6894-C126-4DDE-AC35-8799187AF401}" dt="2019-05-20T08:57:47.993" v="805" actId="478"/>
          <ac:picMkLst>
            <pc:docMk/>
            <pc:sldMk cId="2963194351" sldId="354"/>
            <ac:picMk id="1028" creationId="{62D6D77D-D525-4EB2-B0A3-17496D41A267}"/>
          </ac:picMkLst>
        </pc:picChg>
        <pc:picChg chg="add mod">
          <ac:chgData name="闫 全飞" userId="2097fec650480716" providerId="LiveId" clId="{445F6894-C126-4DDE-AC35-8799187AF401}" dt="2019-05-20T09:56:11.442" v="1340" actId="1076"/>
          <ac:picMkLst>
            <pc:docMk/>
            <pc:sldMk cId="2963194351" sldId="354"/>
            <ac:picMk id="1032" creationId="{8D4AEE7E-B11C-4170-A7EE-20281621524E}"/>
          </ac:picMkLst>
        </pc:picChg>
      </pc:sldChg>
      <pc:sldChg chg="addSp delSp modSp add modNotesTx">
        <pc:chgData name="闫 全飞" userId="2097fec650480716" providerId="LiveId" clId="{445F6894-C126-4DDE-AC35-8799187AF401}" dt="2019-05-20T09:56:47.084" v="1343" actId="20577"/>
        <pc:sldMkLst>
          <pc:docMk/>
          <pc:sldMk cId="3219447665" sldId="355"/>
        </pc:sldMkLst>
        <pc:spChg chg="add mod">
          <ac:chgData name="闫 全飞" userId="2097fec650480716" providerId="LiveId" clId="{445F6894-C126-4DDE-AC35-8799187AF401}" dt="2019-05-20T09:56:47.084" v="1343" actId="20577"/>
          <ac:spMkLst>
            <pc:docMk/>
            <pc:sldMk cId="3219447665" sldId="355"/>
            <ac:spMk id="3" creationId="{35B6024C-7B12-47E4-9F32-780AA72C969C}"/>
          </ac:spMkLst>
        </pc:spChg>
        <pc:spChg chg="mod">
          <ac:chgData name="闫 全飞" userId="2097fec650480716" providerId="LiveId" clId="{445F6894-C126-4DDE-AC35-8799187AF401}" dt="2019-05-20T09:18:01.709" v="833"/>
          <ac:spMkLst>
            <pc:docMk/>
            <pc:sldMk cId="3219447665" sldId="355"/>
            <ac:spMk id="20" creationId="{8904ED83-6CFC-4B45-A5EC-96FD648F0ED2}"/>
          </ac:spMkLst>
        </pc:spChg>
        <pc:picChg chg="del">
          <ac:chgData name="闫 全飞" userId="2097fec650480716" providerId="LiveId" clId="{445F6894-C126-4DDE-AC35-8799187AF401}" dt="2019-05-20T09:18:08.109" v="834" actId="478"/>
          <ac:picMkLst>
            <pc:docMk/>
            <pc:sldMk cId="3219447665" sldId="355"/>
            <ac:picMk id="1032" creationId="{8D4AEE7E-B11C-4170-A7EE-20281621524E}"/>
          </ac:picMkLst>
        </pc:picChg>
        <pc:picChg chg="add mod">
          <ac:chgData name="闫 全飞" userId="2097fec650480716" providerId="LiveId" clId="{445F6894-C126-4DDE-AC35-8799187AF401}" dt="2019-05-20T09:54:40.409" v="1324" actId="1076"/>
          <ac:picMkLst>
            <pc:docMk/>
            <pc:sldMk cId="3219447665" sldId="355"/>
            <ac:picMk id="2050" creationId="{CD2627C7-D2C7-496E-9D9A-19D923B55D5B}"/>
          </ac:picMkLst>
        </pc:picChg>
      </pc:sldChg>
      <pc:sldChg chg="addSp delSp modSp add">
        <pc:chgData name="闫 全飞" userId="2097fec650480716" providerId="LiveId" clId="{445F6894-C126-4DDE-AC35-8799187AF401}" dt="2019-05-20T10:02:13.349" v="1492"/>
        <pc:sldMkLst>
          <pc:docMk/>
          <pc:sldMk cId="1700692876" sldId="356"/>
        </pc:sldMkLst>
        <pc:spChg chg="del">
          <ac:chgData name="闫 全飞" userId="2097fec650480716" providerId="LiveId" clId="{445F6894-C126-4DDE-AC35-8799187AF401}" dt="2019-05-20T10:00:16.834" v="1364" actId="478"/>
          <ac:spMkLst>
            <pc:docMk/>
            <pc:sldMk cId="1700692876" sldId="356"/>
            <ac:spMk id="3" creationId="{35B6024C-7B12-47E4-9F32-780AA72C969C}"/>
          </ac:spMkLst>
        </pc:spChg>
        <pc:spChg chg="del mod">
          <ac:chgData name="闫 全飞" userId="2097fec650480716" providerId="LiveId" clId="{445F6894-C126-4DDE-AC35-8799187AF401}" dt="2019-05-20T10:00:41.657" v="1383" actId="478"/>
          <ac:spMkLst>
            <pc:docMk/>
            <pc:sldMk cId="1700692876" sldId="356"/>
            <ac:spMk id="4" creationId="{348BB008-5D39-4B81-839C-1C282C18885E}"/>
          </ac:spMkLst>
        </pc:spChg>
        <pc:spChg chg="add mod">
          <ac:chgData name="闫 全飞" userId="2097fec650480716" providerId="LiveId" clId="{445F6894-C126-4DDE-AC35-8799187AF401}" dt="2019-05-20T10:01:08.808" v="1415" actId="5793"/>
          <ac:spMkLst>
            <pc:docMk/>
            <pc:sldMk cId="1700692876" sldId="356"/>
            <ac:spMk id="5" creationId="{13C6CC29-153E-4D46-80B6-71533500E4A6}"/>
          </ac:spMkLst>
        </pc:spChg>
        <pc:spChg chg="add mod">
          <ac:chgData name="闫 全飞" userId="2097fec650480716" providerId="LiveId" clId="{445F6894-C126-4DDE-AC35-8799187AF401}" dt="2019-05-20T10:01:33.361" v="1453"/>
          <ac:spMkLst>
            <pc:docMk/>
            <pc:sldMk cId="1700692876" sldId="356"/>
            <ac:spMk id="15" creationId="{E1DBA32B-F596-4F29-B61C-B8E70826A469}"/>
          </ac:spMkLst>
        </pc:spChg>
        <pc:spChg chg="mod">
          <ac:chgData name="闫 全飞" userId="2097fec650480716" providerId="LiveId" clId="{445F6894-C126-4DDE-AC35-8799187AF401}" dt="2019-05-20T10:00:10.743" v="1362" actId="255"/>
          <ac:spMkLst>
            <pc:docMk/>
            <pc:sldMk cId="1700692876" sldId="356"/>
            <ac:spMk id="20" creationId="{8904ED83-6CFC-4B45-A5EC-96FD648F0ED2}"/>
          </ac:spMkLst>
        </pc:spChg>
        <pc:spChg chg="add mod">
          <ac:chgData name="闫 全飞" userId="2097fec650480716" providerId="LiveId" clId="{445F6894-C126-4DDE-AC35-8799187AF401}" dt="2019-05-20T10:02:13.349" v="1492"/>
          <ac:spMkLst>
            <pc:docMk/>
            <pc:sldMk cId="1700692876" sldId="356"/>
            <ac:spMk id="24" creationId="{66458D66-01AB-4CBF-9FF3-ABE4460EFBF7}"/>
          </ac:spMkLst>
        </pc:spChg>
        <pc:picChg chg="del">
          <ac:chgData name="闫 全飞" userId="2097fec650480716" providerId="LiveId" clId="{445F6894-C126-4DDE-AC35-8799187AF401}" dt="2019-05-20T10:00:14.320" v="1363" actId="478"/>
          <ac:picMkLst>
            <pc:docMk/>
            <pc:sldMk cId="1700692876" sldId="356"/>
            <ac:picMk id="2050" creationId="{CD2627C7-D2C7-496E-9D9A-19D923B55D5B}"/>
          </ac:picMkLst>
        </pc:picChg>
      </pc:sldChg>
      <pc:sldChg chg="addSp delSp modSp add">
        <pc:chgData name="闫 全飞" userId="2097fec650480716" providerId="LiveId" clId="{445F6894-C126-4DDE-AC35-8799187AF401}" dt="2019-05-21T02:55:35.305" v="2766" actId="948"/>
        <pc:sldMkLst>
          <pc:docMk/>
          <pc:sldMk cId="0" sldId="357"/>
        </pc:sldMkLst>
        <pc:spChg chg="del mod">
          <ac:chgData name="闫 全飞" userId="2097fec650480716" providerId="LiveId" clId="{445F6894-C126-4DDE-AC35-8799187AF401}" dt="2019-05-21T01:53:21.008" v="2227" actId="478"/>
          <ac:spMkLst>
            <pc:docMk/>
            <pc:sldMk cId="0" sldId="357"/>
            <ac:spMk id="2" creationId="{977A72B7-36AC-0A40-AB41-5F26909D9DF3}"/>
          </ac:spMkLst>
        </pc:spChg>
        <pc:spChg chg="add mod">
          <ac:chgData name="闫 全飞" userId="2097fec650480716" providerId="LiveId" clId="{445F6894-C126-4DDE-AC35-8799187AF401}" dt="2019-05-21T02:52:49.188" v="2560"/>
          <ac:spMkLst>
            <pc:docMk/>
            <pc:sldMk cId="0" sldId="357"/>
            <ac:spMk id="3" creationId="{980DD3DB-F1D2-407B-A6DE-7F3E667189CF}"/>
          </ac:spMkLst>
        </pc:spChg>
        <pc:spChg chg="mod">
          <ac:chgData name="闫 全飞" userId="2097fec650480716" providerId="LiveId" clId="{445F6894-C126-4DDE-AC35-8799187AF401}" dt="2019-05-21T01:28:05.627" v="1550"/>
          <ac:spMkLst>
            <pc:docMk/>
            <pc:sldMk cId="0" sldId="357"/>
            <ac:spMk id="8" creationId="{00000000-0000-0000-0000-000000000000}"/>
          </ac:spMkLst>
        </pc:spChg>
        <pc:spChg chg="mod">
          <ac:chgData name="闫 全飞" userId="2097fec650480716" providerId="LiveId" clId="{445F6894-C126-4DDE-AC35-8799187AF401}" dt="2019-05-21T02:00:00.030" v="2241" actId="122"/>
          <ac:spMkLst>
            <pc:docMk/>
            <pc:sldMk cId="0" sldId="357"/>
            <ac:spMk id="16" creationId="{00000000-0000-0000-0000-000000000000}"/>
          </ac:spMkLst>
        </pc:spChg>
        <pc:spChg chg="mod">
          <ac:chgData name="闫 全飞" userId="2097fec650480716" providerId="LiveId" clId="{445F6894-C126-4DDE-AC35-8799187AF401}" dt="2019-05-21T02:00:10.123" v="2243" actId="1076"/>
          <ac:spMkLst>
            <pc:docMk/>
            <pc:sldMk cId="0" sldId="357"/>
            <ac:spMk id="23" creationId="{00000000-0000-0000-0000-000000000000}"/>
          </ac:spMkLst>
        </pc:spChg>
        <pc:spChg chg="add mod">
          <ac:chgData name="闫 全飞" userId="2097fec650480716" providerId="LiveId" clId="{445F6894-C126-4DDE-AC35-8799187AF401}" dt="2019-05-21T02:55:03.572" v="2724"/>
          <ac:spMkLst>
            <pc:docMk/>
            <pc:sldMk cId="0" sldId="357"/>
            <ac:spMk id="35" creationId="{0132A1DF-42D1-40CC-A538-F58EC065900C}"/>
          </ac:spMkLst>
        </pc:spChg>
        <pc:spChg chg="add mod">
          <ac:chgData name="闫 全飞" userId="2097fec650480716" providerId="LiveId" clId="{445F6894-C126-4DDE-AC35-8799187AF401}" dt="2019-05-21T02:55:35.305" v="2766" actId="948"/>
          <ac:spMkLst>
            <pc:docMk/>
            <pc:sldMk cId="0" sldId="357"/>
            <ac:spMk id="39" creationId="{3C12CCB7-9A52-4FFF-B39D-4D33A21F0E68}"/>
          </ac:spMkLst>
        </pc:spChg>
        <pc:grpChg chg="mod">
          <ac:chgData name="闫 全飞" userId="2097fec650480716" providerId="LiveId" clId="{445F6894-C126-4DDE-AC35-8799187AF401}" dt="2019-05-21T02:00:50.275" v="2249" actId="1076"/>
          <ac:grpSpMkLst>
            <pc:docMk/>
            <pc:sldMk cId="0" sldId="357"/>
            <ac:grpSpMk id="4" creationId="{00000000-0000-0000-0000-000000000000}"/>
          </ac:grpSpMkLst>
        </pc:grpChg>
        <pc:grpChg chg="mod">
          <ac:chgData name="闫 全飞" userId="2097fec650480716" providerId="LiveId" clId="{445F6894-C126-4DDE-AC35-8799187AF401}" dt="2019-05-21T02:00:50.275" v="2249" actId="1076"/>
          <ac:grpSpMkLst>
            <pc:docMk/>
            <pc:sldMk cId="0" sldId="357"/>
            <ac:grpSpMk id="11" creationId="{00000000-0000-0000-0000-000000000000}"/>
          </ac:grpSpMkLst>
        </pc:grpChg>
        <pc:grpChg chg="mod">
          <ac:chgData name="闫 全飞" userId="2097fec650480716" providerId="LiveId" clId="{445F6894-C126-4DDE-AC35-8799187AF401}" dt="2019-05-21T02:00:50.275" v="2249" actId="1076"/>
          <ac:grpSpMkLst>
            <pc:docMk/>
            <pc:sldMk cId="0" sldId="357"/>
            <ac:grpSpMk id="18" creationId="{00000000-0000-0000-0000-000000000000}"/>
          </ac:grpSpMkLst>
        </pc:grpChg>
        <pc:grpChg chg="del mod">
          <ac:chgData name="闫 全飞" userId="2097fec650480716" providerId="LiveId" clId="{445F6894-C126-4DDE-AC35-8799187AF401}" dt="2019-05-21T02:00:21.885" v="2245" actId="478"/>
          <ac:grpSpMkLst>
            <pc:docMk/>
            <pc:sldMk cId="0" sldId="357"/>
            <ac:grpSpMk id="25" creationId="{00000000-0000-0000-0000-000000000000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FF1B8-4857-A248-93C8-31FCEE7C1263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0F420-9289-D444-ADE5-B0D974BA55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E81B-35CB-4151-A4B4-589966BB5AB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FC134-E011-44C9-BD2B-F205F170FC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各位领导，大家好，我叫闫全飞，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号入职（大年初七）。现在开始作述职报告。</a:t>
            </a:r>
          </a:p>
        </p:txBody>
      </p:sp>
    </p:spTree>
    <p:extLst>
      <p:ext uri="{BB962C8B-B14F-4D97-AF65-F5344CB8AC3E}">
        <p14:creationId xmlns:p14="http://schemas.microsoft.com/office/powerpoint/2010/main" val="1491004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C2C44"/>
                </a:solidFill>
              </a:rPr>
              <a:t>对未来所在岗位的工作计划，对自身职业发展的规划和展望等</a:t>
            </a:r>
            <a:endParaRPr lang="en-US" altLang="zh-CN" dirty="0">
              <a:solidFill>
                <a:srgbClr val="1C2C44"/>
              </a:solidFill>
            </a:endParaRPr>
          </a:p>
          <a:p>
            <a:endParaRPr lang="en-US" altLang="zh-CN" dirty="0">
              <a:solidFill>
                <a:srgbClr val="1C2C44"/>
              </a:solidFill>
            </a:endParaRPr>
          </a:p>
          <a:p>
            <a:r>
              <a:rPr lang="zh-CN" altLang="en-US" dirty="0">
                <a:solidFill>
                  <a:srgbClr val="1C2C44"/>
                </a:solidFill>
              </a:rPr>
              <a:t>岗位工作，努力工作，提职加薪（没什么规划，反正永远不知道下一个是什么项目）</a:t>
            </a:r>
            <a:endParaRPr lang="en-US" altLang="zh-CN" dirty="0">
              <a:solidFill>
                <a:srgbClr val="1C2C44"/>
              </a:solidFill>
            </a:endParaRPr>
          </a:p>
          <a:p>
            <a:endParaRPr lang="en-US" altLang="zh-CN" dirty="0">
              <a:solidFill>
                <a:srgbClr val="1C2C44"/>
              </a:solidFill>
            </a:endParaRPr>
          </a:p>
          <a:p>
            <a:r>
              <a:rPr lang="zh-CN" altLang="en-US" dirty="0">
                <a:solidFill>
                  <a:srgbClr val="1C2C44"/>
                </a:solidFill>
              </a:rPr>
              <a:t>未来规划，懂技术，懂产品，懂管理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923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C2C44"/>
                </a:solidFill>
              </a:rPr>
              <a:t>备注：对工作中遇到问题的解决方案；对公司流程、发展等好的想法和建议；对现存不足和弊端的合理化建议</a:t>
            </a: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C2C44"/>
                </a:solidFill>
              </a:rPr>
              <a:t>1.</a:t>
            </a:r>
            <a:r>
              <a:rPr lang="zh-CN" altLang="en-US" dirty="0">
                <a:solidFill>
                  <a:srgbClr val="1C2C44"/>
                </a:solidFill>
              </a:rPr>
              <a:t>大家有种闷头开发，不知道相互干嘛。</a:t>
            </a: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C2C44"/>
                </a:solidFill>
              </a:rPr>
              <a:t>2.</a:t>
            </a:r>
            <a:r>
              <a:rPr lang="zh-CN" altLang="en-US" dirty="0">
                <a:solidFill>
                  <a:srgbClr val="1C2C44"/>
                </a:solidFill>
              </a:rPr>
              <a:t>改了</a:t>
            </a:r>
            <a:r>
              <a:rPr lang="en-US" altLang="zh-CN" dirty="0">
                <a:solidFill>
                  <a:srgbClr val="1C2C44"/>
                </a:solidFill>
              </a:rPr>
              <a:t>bug</a:t>
            </a:r>
            <a:r>
              <a:rPr lang="zh-CN" altLang="en-US" dirty="0">
                <a:solidFill>
                  <a:srgbClr val="1C2C44"/>
                </a:solidFill>
              </a:rPr>
              <a:t>，没有分享，一堆人全在闷头改，也不知道问谁，谁遇到过，怎么解决的。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65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C2C44"/>
                </a:solidFill>
              </a:rPr>
              <a:t>备注：自我介绍、工作过往经历、突出优势等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192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C2C44"/>
                </a:solidFill>
              </a:rPr>
              <a:t>备注：试用期主要工作内容总结、工作成果、</a:t>
            </a: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C2C44"/>
                </a:solidFill>
              </a:rPr>
              <a:t>印象最深刻的某项任务、</a:t>
            </a: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C2C44"/>
                </a:solidFill>
              </a:rPr>
              <a:t>留有遗憾的某项工作等。</a:t>
            </a: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C2C44"/>
                </a:solidFill>
              </a:rPr>
              <a:t>最开始更多的是熟悉开发结构和代码。蜜蜂买卖车，参与了最后的</a:t>
            </a:r>
            <a:r>
              <a:rPr lang="en-US" altLang="zh-CN" dirty="0">
                <a:solidFill>
                  <a:srgbClr val="1C2C44"/>
                </a:solidFill>
              </a:rPr>
              <a:t>1.4</a:t>
            </a:r>
            <a:r>
              <a:rPr lang="zh-CN" altLang="en-US" dirty="0">
                <a:solidFill>
                  <a:srgbClr val="1C2C44"/>
                </a:solidFill>
              </a:rPr>
              <a:t>的开发，文件资料管理，基于拍好车的微信推送（只做了技术实现），后期的开发工作受制于模板停滞。</a:t>
            </a: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C2C44"/>
                </a:solidFill>
              </a:rPr>
              <a:t>接下来就是转向</a:t>
            </a:r>
            <a:r>
              <a:rPr lang="en-US" altLang="zh-CN" dirty="0">
                <a:solidFill>
                  <a:srgbClr val="1C2C44"/>
                </a:solidFill>
              </a:rPr>
              <a:t>java</a:t>
            </a:r>
            <a:r>
              <a:rPr lang="zh-CN" altLang="en-US" dirty="0">
                <a:solidFill>
                  <a:srgbClr val="1C2C44"/>
                </a:solidFill>
              </a:rPr>
              <a:t>，探索了很多框架或者解决方案的东西。</a:t>
            </a: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C2C44"/>
                </a:solidFill>
              </a:rPr>
              <a:t>金融中台，是目前在做的。</a:t>
            </a: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C2C44"/>
                </a:solidFill>
              </a:rPr>
              <a:t>日志和卡夫卡的问题。</a:t>
            </a:r>
            <a:r>
              <a:rPr lang="en-US" altLang="zh-CN" dirty="0">
                <a:solidFill>
                  <a:srgbClr val="1C2C44"/>
                </a:solidFill>
              </a:rPr>
              <a:t>1</a:t>
            </a:r>
            <a:r>
              <a:rPr lang="zh-CN" altLang="en-US" dirty="0">
                <a:solidFill>
                  <a:srgbClr val="1C2C44"/>
                </a:solidFill>
              </a:rPr>
              <a:t>序列化不是很好。</a:t>
            </a:r>
            <a:r>
              <a:rPr lang="en-US" altLang="zh-CN" dirty="0">
                <a:solidFill>
                  <a:srgbClr val="1C2C44"/>
                </a:solidFill>
              </a:rPr>
              <a:t>2</a:t>
            </a:r>
            <a:r>
              <a:rPr lang="zh-CN" altLang="en-US" dirty="0">
                <a:solidFill>
                  <a:srgbClr val="1C2C44"/>
                </a:solidFill>
              </a:rPr>
              <a:t>更改配置需要重启。</a:t>
            </a: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rgbClr val="1C2C44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810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C2C44"/>
                </a:solidFill>
              </a:rPr>
              <a:t>备注：试用期主要工作内容总结、工作成果、</a:t>
            </a: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C2C44"/>
                </a:solidFill>
              </a:rPr>
              <a:t>印象最深刻的某项任务、</a:t>
            </a: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C2C44"/>
                </a:solidFill>
              </a:rPr>
              <a:t>留有遗憾的某项工作等。</a:t>
            </a: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C2C44"/>
                </a:solidFill>
              </a:rPr>
              <a:t>最开始更多的是熟悉开发结构和代码。蜜蜂买卖车，参与了最后的</a:t>
            </a:r>
            <a:r>
              <a:rPr lang="en-US" altLang="zh-CN" dirty="0">
                <a:solidFill>
                  <a:srgbClr val="1C2C44"/>
                </a:solidFill>
              </a:rPr>
              <a:t>1.4</a:t>
            </a:r>
            <a:r>
              <a:rPr lang="zh-CN" altLang="en-US" dirty="0">
                <a:solidFill>
                  <a:srgbClr val="1C2C44"/>
                </a:solidFill>
              </a:rPr>
              <a:t>的开发，文件资料管理，基于拍好车的微信推送（只做了技术实现），后期的开发工作受制于模板停滞。</a:t>
            </a: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C2C44"/>
                </a:solidFill>
              </a:rPr>
              <a:t>接下来就是转向</a:t>
            </a:r>
            <a:r>
              <a:rPr lang="en-US" altLang="zh-CN" dirty="0">
                <a:solidFill>
                  <a:srgbClr val="1C2C44"/>
                </a:solidFill>
              </a:rPr>
              <a:t>java</a:t>
            </a:r>
            <a:r>
              <a:rPr lang="zh-CN" altLang="en-US" dirty="0">
                <a:solidFill>
                  <a:srgbClr val="1C2C44"/>
                </a:solidFill>
              </a:rPr>
              <a:t>，探索了很多框架或者解决方案的东西。</a:t>
            </a: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C2C44"/>
                </a:solidFill>
              </a:rPr>
              <a:t>金融中台，是目前在做的。</a:t>
            </a: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C2C44"/>
                </a:solidFill>
              </a:rPr>
              <a:t>日志和卡夫卡的问题。</a:t>
            </a:r>
            <a:r>
              <a:rPr lang="en-US" altLang="zh-CN" dirty="0">
                <a:solidFill>
                  <a:srgbClr val="1C2C44"/>
                </a:solidFill>
              </a:rPr>
              <a:t>1</a:t>
            </a:r>
            <a:r>
              <a:rPr lang="zh-CN" altLang="en-US" dirty="0">
                <a:solidFill>
                  <a:srgbClr val="1C2C44"/>
                </a:solidFill>
              </a:rPr>
              <a:t>序列化不是很好。</a:t>
            </a:r>
            <a:r>
              <a:rPr lang="en-US" altLang="zh-CN" dirty="0">
                <a:solidFill>
                  <a:srgbClr val="1C2C44"/>
                </a:solidFill>
              </a:rPr>
              <a:t>2</a:t>
            </a:r>
            <a:r>
              <a:rPr lang="zh-CN" altLang="en-US" dirty="0">
                <a:solidFill>
                  <a:srgbClr val="1C2C44"/>
                </a:solidFill>
              </a:rPr>
              <a:t>更改配置需要重启。</a:t>
            </a: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rgbClr val="1C2C44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12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C2C44"/>
                </a:solidFill>
              </a:rPr>
              <a:t>备注：试用期主要工作内容总结、工作成果、</a:t>
            </a: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C2C44"/>
                </a:solidFill>
              </a:rPr>
              <a:t>印象最深刻的某项任务、</a:t>
            </a: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C2C44"/>
                </a:solidFill>
              </a:rPr>
              <a:t>留有遗憾的某项工作等。</a:t>
            </a: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1C2C44"/>
              </a:solidFill>
            </a:endParaRPr>
          </a:p>
          <a:p>
            <a:r>
              <a:rPr lang="en-US" altLang="zh-CN" dirty="0"/>
              <a:t>Elk   </a:t>
            </a:r>
            <a:r>
              <a:rPr lang="en-US" altLang="zh-CN" dirty="0" err="1"/>
              <a:t>logback</a:t>
            </a:r>
            <a:r>
              <a:rPr lang="en-US" altLang="zh-CN" dirty="0"/>
              <a:t> </a:t>
            </a:r>
            <a:r>
              <a:rPr lang="zh-CN" altLang="en-US" dirty="0"/>
              <a:t>的形式，内置于程序内，还需要对配置中心进行管理。</a:t>
            </a:r>
            <a:endParaRPr lang="en-US" altLang="zh-CN" dirty="0"/>
          </a:p>
          <a:p>
            <a:r>
              <a:rPr lang="zh-CN" altLang="en-US" dirty="0"/>
              <a:t>我认为日志系统应该不干扰系统的正常运行，独立出来。就像监控探针一样。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C2C44"/>
                </a:solidFill>
              </a:rPr>
              <a:t>日志和卡夫卡的问题。</a:t>
            </a:r>
            <a:r>
              <a:rPr lang="en-US" altLang="zh-CN" dirty="0">
                <a:solidFill>
                  <a:srgbClr val="1C2C44"/>
                </a:solidFill>
              </a:rPr>
              <a:t>1</a:t>
            </a:r>
            <a:r>
              <a:rPr lang="zh-CN" altLang="en-US" dirty="0">
                <a:solidFill>
                  <a:srgbClr val="1C2C44"/>
                </a:solidFill>
              </a:rPr>
              <a:t>序列化不是很好。</a:t>
            </a:r>
            <a:r>
              <a:rPr lang="en-US" altLang="zh-CN" dirty="0">
                <a:solidFill>
                  <a:srgbClr val="1C2C44"/>
                </a:solidFill>
              </a:rPr>
              <a:t>2</a:t>
            </a:r>
            <a:r>
              <a:rPr lang="zh-CN" altLang="en-US" dirty="0">
                <a:solidFill>
                  <a:srgbClr val="1C2C44"/>
                </a:solidFill>
              </a:rPr>
              <a:t>更改配置需要重启。</a:t>
            </a: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rgbClr val="1C2C44"/>
              </a:solidFill>
            </a:endParaRPr>
          </a:p>
          <a:p>
            <a:r>
              <a:rPr lang="zh-CN" altLang="en-US" dirty="0"/>
              <a:t>发送到卡夫卡的包引用，发送的过程中，如果出现错误，有可能会影响程序的运行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320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C2C44"/>
                </a:solidFill>
              </a:rPr>
              <a:t>备注：试用期主要工作内容总结、工作成果、</a:t>
            </a: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C2C44"/>
                </a:solidFill>
              </a:rPr>
              <a:t>印象最深刻的某项任务、</a:t>
            </a: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C2C44"/>
                </a:solidFill>
              </a:rPr>
              <a:t>留有遗憾的某项工作等。</a:t>
            </a:r>
            <a:endParaRPr lang="en-US" altLang="zh-CN" dirty="0">
              <a:solidFill>
                <a:srgbClr val="1C2C44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Elk   </a:t>
            </a:r>
            <a:r>
              <a:rPr lang="en-US" altLang="zh-CN" dirty="0" err="1"/>
              <a:t>logback</a:t>
            </a:r>
            <a:r>
              <a:rPr lang="en-US" altLang="zh-CN" dirty="0"/>
              <a:t> </a:t>
            </a:r>
            <a:r>
              <a:rPr lang="zh-CN" altLang="en-US" dirty="0"/>
              <a:t>的形式，内置于程序内，还需要对配置中心进行管理，我认为日志系统应该不干扰系统的正常运行，独立出来。就像监控探针一样。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所以，</a:t>
            </a:r>
            <a:r>
              <a:rPr lang="en-US" altLang="zh-CN" dirty="0"/>
              <a:t>EFK   </a:t>
            </a:r>
            <a:r>
              <a:rPr lang="zh-CN" altLang="en-US" dirty="0"/>
              <a:t>通过</a:t>
            </a:r>
            <a:r>
              <a:rPr lang="en-US" altLang="zh-CN" dirty="0"/>
              <a:t>log</a:t>
            </a:r>
            <a:r>
              <a:rPr lang="zh-CN" altLang="en-US" dirty="0"/>
              <a:t>文件进行收集。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启动一个或多个查找器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每个收集器读取单个日志文件以获取新内容，并将新日志数据发送到假脱机程序，后者聚合事件并将聚合数据发送到您为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Filebeat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配置的输出。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目前还没使用过滤，讲日志序列化为我们想要的形式。</a:t>
            </a:r>
          </a:p>
        </p:txBody>
      </p:sp>
    </p:spTree>
    <p:extLst>
      <p:ext uri="{BB962C8B-B14F-4D97-AF65-F5344CB8AC3E}">
        <p14:creationId xmlns:p14="http://schemas.microsoft.com/office/powerpoint/2010/main" val="1447829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C2C44"/>
                </a:solidFill>
              </a:rPr>
              <a:t>备注：试用期主要工作内容总结、工作成果、</a:t>
            </a: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C2C44"/>
                </a:solidFill>
              </a:rPr>
              <a:t>印象最深刻的某项任务、</a:t>
            </a:r>
            <a:endParaRPr lang="en-US" altLang="zh-CN" dirty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C2C44"/>
                </a:solidFill>
              </a:rPr>
              <a:t>留有遗憾的某项工作等。</a:t>
            </a:r>
            <a:endParaRPr lang="en-US" altLang="zh-CN" dirty="0">
              <a:solidFill>
                <a:srgbClr val="1C2C44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Elk   </a:t>
            </a:r>
            <a:r>
              <a:rPr lang="en-US" altLang="zh-CN" dirty="0" err="1"/>
              <a:t>logback</a:t>
            </a:r>
            <a:r>
              <a:rPr lang="en-US" altLang="zh-CN" dirty="0"/>
              <a:t> </a:t>
            </a:r>
            <a:r>
              <a:rPr lang="zh-CN" altLang="en-US" dirty="0"/>
              <a:t>的形式，内置于程序内，还需要对配置中心进行管理，我认为日志系统应该不干扰系统的正常运行，独立出来。就像监控探针一样。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所以，</a:t>
            </a:r>
            <a:r>
              <a:rPr lang="en-US" altLang="zh-CN" dirty="0"/>
              <a:t>EFK   </a:t>
            </a:r>
            <a:r>
              <a:rPr lang="zh-CN" altLang="en-US" dirty="0"/>
              <a:t>通过</a:t>
            </a:r>
            <a:r>
              <a:rPr lang="en-US" altLang="zh-CN" dirty="0"/>
              <a:t>log</a:t>
            </a:r>
            <a:r>
              <a:rPr lang="zh-CN" altLang="en-US" dirty="0"/>
              <a:t>文件进行收集。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启动一个或多个查找器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每个收集器读取单个日志文件以获取新内容，并将新日志数据发送到假脱机程序，后者聚合事件并将聚合数据发送到您为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Filebeat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配置的输出。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目前还没使用过滤，讲日志序列化为我们想要的形式。</a:t>
            </a:r>
          </a:p>
        </p:txBody>
      </p:sp>
    </p:spTree>
    <p:extLst>
      <p:ext uri="{BB962C8B-B14F-4D97-AF65-F5344CB8AC3E}">
        <p14:creationId xmlns:p14="http://schemas.microsoft.com/office/powerpoint/2010/main" val="3138775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C2C44"/>
                </a:solidFill>
              </a:rPr>
              <a:t>备注：试用期个人在工作中的能力提升及成长收获，个人不足的改进等</a:t>
            </a:r>
          </a:p>
          <a:p>
            <a:endParaRPr lang="en-US" altLang="zh-CN" dirty="0"/>
          </a:p>
          <a:p>
            <a:r>
              <a:rPr lang="zh-CN" altLang="en-US" dirty="0"/>
              <a:t>目前的认识大多浮于表面。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还有很多问题有待于探索。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71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C2C44"/>
                </a:solidFill>
              </a:rPr>
              <a:t>对未来所在岗位的工作计划，对自身职业发展的规划和展望等</a:t>
            </a:r>
            <a:endParaRPr lang="en-US" altLang="zh-CN" dirty="0">
              <a:solidFill>
                <a:srgbClr val="1C2C44"/>
              </a:solidFill>
            </a:endParaRPr>
          </a:p>
          <a:p>
            <a:endParaRPr lang="en-US" altLang="zh-CN" dirty="0">
              <a:solidFill>
                <a:srgbClr val="1C2C44"/>
              </a:solidFill>
            </a:endParaRPr>
          </a:p>
          <a:p>
            <a:r>
              <a:rPr lang="zh-CN" altLang="en-US" dirty="0">
                <a:solidFill>
                  <a:srgbClr val="1C2C44"/>
                </a:solidFill>
              </a:rPr>
              <a:t>岗位工作，努力工作，提职加薪（没什么规划，反正永远不知道下一个是什么项目）</a:t>
            </a:r>
            <a:endParaRPr lang="en-US" altLang="zh-CN" dirty="0">
              <a:solidFill>
                <a:srgbClr val="1C2C44"/>
              </a:solidFill>
            </a:endParaRPr>
          </a:p>
          <a:p>
            <a:endParaRPr lang="en-US" altLang="zh-CN" dirty="0">
              <a:solidFill>
                <a:srgbClr val="1C2C44"/>
              </a:solidFill>
            </a:endParaRPr>
          </a:p>
          <a:p>
            <a:r>
              <a:rPr lang="zh-CN" altLang="en-US" dirty="0">
                <a:solidFill>
                  <a:srgbClr val="1C2C44"/>
                </a:solidFill>
              </a:rPr>
              <a:t>未来规划，懂技术，懂产品，懂管理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92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4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 advClick="0" advTm="4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811579" y="337344"/>
            <a:ext cx="7886700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811579" y="616744"/>
            <a:ext cx="78867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11270629" y="428110"/>
            <a:ext cx="46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‹#›</a:t>
            </a:fld>
            <a:endParaRPr lang="zh-CN" altLang="en-US" dirty="0">
              <a:solidFill>
                <a:schemeClr val="bg1">
                  <a:lumMod val="8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4000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7402" cy="6858000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58"/>
          <p:cNvSpPr/>
          <p:nvPr/>
        </p:nvSpPr>
        <p:spPr bwMode="auto">
          <a:xfrm>
            <a:off x="0" y="5378624"/>
            <a:ext cx="12192000" cy="1495763"/>
          </a:xfrm>
          <a:custGeom>
            <a:avLst/>
            <a:gdLst>
              <a:gd name="connsiteX0" fmla="*/ 12192000 w 12192000"/>
              <a:gd name="connsiteY0" fmla="*/ 0 h 1495763"/>
              <a:gd name="connsiteX1" fmla="*/ 12192000 w 12192000"/>
              <a:gd name="connsiteY1" fmla="*/ 1377707 h 1495763"/>
              <a:gd name="connsiteX2" fmla="*/ 12192000 w 12192000"/>
              <a:gd name="connsiteY2" fmla="*/ 1495763 h 1495763"/>
              <a:gd name="connsiteX3" fmla="*/ 0 w 12192000"/>
              <a:gd name="connsiteY3" fmla="*/ 1495763 h 1495763"/>
              <a:gd name="connsiteX4" fmla="*/ 0 w 12192000"/>
              <a:gd name="connsiteY4" fmla="*/ 1418386 h 1495763"/>
              <a:gd name="connsiteX5" fmla="*/ 0 w 12192000"/>
              <a:gd name="connsiteY5" fmla="*/ 147020 h 1495763"/>
              <a:gd name="connsiteX6" fmla="*/ 5889320 w 12192000"/>
              <a:gd name="connsiteY6" fmla="*/ 1061100 h 1495763"/>
              <a:gd name="connsiteX7" fmla="*/ 12192000 w 12192000"/>
              <a:gd name="connsiteY7" fmla="*/ 0 h 149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495763">
                <a:moveTo>
                  <a:pt x="12192000" y="0"/>
                </a:moveTo>
                <a:cubicBezTo>
                  <a:pt x="12192000" y="0"/>
                  <a:pt x="12192000" y="0"/>
                  <a:pt x="12192000" y="1377707"/>
                </a:cubicBezTo>
                <a:lnTo>
                  <a:pt x="12192000" y="1495763"/>
                </a:lnTo>
                <a:lnTo>
                  <a:pt x="0" y="1495763"/>
                </a:lnTo>
                <a:lnTo>
                  <a:pt x="0" y="1418386"/>
                </a:lnTo>
                <a:cubicBezTo>
                  <a:pt x="0" y="1078954"/>
                  <a:pt x="0" y="661190"/>
                  <a:pt x="0" y="147020"/>
                </a:cubicBezTo>
                <a:cubicBezTo>
                  <a:pt x="1794070" y="757472"/>
                  <a:pt x="3758597" y="1061100"/>
                  <a:pt x="5889320" y="1061100"/>
                </a:cubicBezTo>
                <a:cubicBezTo>
                  <a:pt x="8186240" y="1061100"/>
                  <a:pt x="10287133" y="706335"/>
                  <a:pt x="12192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Freeform 27"/>
          <p:cNvSpPr/>
          <p:nvPr/>
        </p:nvSpPr>
        <p:spPr bwMode="auto">
          <a:xfrm>
            <a:off x="0" y="4558254"/>
            <a:ext cx="12192000" cy="1780219"/>
          </a:xfrm>
          <a:custGeom>
            <a:avLst/>
            <a:gdLst/>
            <a:ahLst/>
            <a:cxnLst>
              <a:cxn ang="0">
                <a:pos x="2861" y="225"/>
              </a:cxn>
              <a:cxn ang="0">
                <a:pos x="2861" y="0"/>
              </a:cxn>
              <a:cxn ang="0">
                <a:pos x="1415" y="516"/>
              </a:cxn>
              <a:cxn ang="0">
                <a:pos x="0" y="25"/>
              </a:cxn>
              <a:cxn ang="0">
                <a:pos x="0" y="271"/>
              </a:cxn>
              <a:cxn ang="0">
                <a:pos x="1382" y="557"/>
              </a:cxn>
              <a:cxn ang="0">
                <a:pos x="2861" y="225"/>
              </a:cxn>
            </a:cxnLst>
            <a:rect l="0" t="0" r="r" b="b"/>
            <a:pathLst>
              <a:path w="2861" h="557">
                <a:moveTo>
                  <a:pt x="2861" y="225"/>
                </a:moveTo>
                <a:cubicBezTo>
                  <a:pt x="2861" y="0"/>
                  <a:pt x="2861" y="0"/>
                  <a:pt x="2861" y="0"/>
                </a:cubicBezTo>
                <a:cubicBezTo>
                  <a:pt x="2436" y="344"/>
                  <a:pt x="1954" y="516"/>
                  <a:pt x="1415" y="516"/>
                </a:cubicBezTo>
                <a:cubicBezTo>
                  <a:pt x="889" y="516"/>
                  <a:pt x="417" y="352"/>
                  <a:pt x="0" y="25"/>
                </a:cubicBezTo>
                <a:cubicBezTo>
                  <a:pt x="0" y="271"/>
                  <a:pt x="0" y="271"/>
                  <a:pt x="0" y="271"/>
                </a:cubicBezTo>
                <a:cubicBezTo>
                  <a:pt x="421" y="462"/>
                  <a:pt x="882" y="557"/>
                  <a:pt x="1382" y="557"/>
                </a:cubicBezTo>
                <a:cubicBezTo>
                  <a:pt x="1921" y="557"/>
                  <a:pt x="2414" y="446"/>
                  <a:pt x="2861" y="225"/>
                </a:cubicBez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28"/>
          <p:cNvSpPr/>
          <p:nvPr/>
        </p:nvSpPr>
        <p:spPr bwMode="auto">
          <a:xfrm>
            <a:off x="0" y="5250170"/>
            <a:ext cx="12192000" cy="1188944"/>
          </a:xfrm>
          <a:custGeom>
            <a:avLst/>
            <a:gdLst/>
            <a:ahLst/>
            <a:cxnLst>
              <a:cxn ang="0">
                <a:pos x="2861" y="40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86"/>
              </a:cxn>
              <a:cxn ang="0">
                <a:pos x="1382" y="372"/>
              </a:cxn>
              <a:cxn ang="0">
                <a:pos x="2861" y="40"/>
              </a:cxn>
            </a:cxnLst>
            <a:rect l="0" t="0" r="r" b="b"/>
            <a:pathLst>
              <a:path w="2861" h="372">
                <a:moveTo>
                  <a:pt x="2861" y="40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86"/>
                  <a:pt x="0" y="86"/>
                  <a:pt x="0" y="86"/>
                </a:cubicBezTo>
                <a:cubicBezTo>
                  <a:pt x="421" y="277"/>
                  <a:pt x="882" y="372"/>
                  <a:pt x="1382" y="372"/>
                </a:cubicBezTo>
                <a:cubicBezTo>
                  <a:pt x="1921" y="372"/>
                  <a:pt x="2414" y="261"/>
                  <a:pt x="2861" y="40"/>
                </a:cubicBezTo>
                <a:close/>
              </a:path>
            </a:pathLst>
          </a:custGeom>
          <a:pattFill prst="pct75">
            <a:fgClr>
              <a:srgbClr val="FBF4D9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原创设计师QQ598969553               _2"/>
          <p:cNvSpPr/>
          <p:nvPr/>
        </p:nvSpPr>
        <p:spPr>
          <a:xfrm>
            <a:off x="1275762" y="2428650"/>
            <a:ext cx="931579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+mj-ea"/>
              </a:rPr>
              <a:t>2019</a:t>
            </a:r>
            <a:r>
              <a:rPr lang="zh-CN" altLang="en-US" sz="6000" b="1" spc="300" dirty="0">
                <a:solidFill>
                  <a:schemeClr val="bg1"/>
                </a:solidFill>
                <a:latin typeface="+mj-ea"/>
              </a:rPr>
              <a:t>年转正述职报告</a:t>
            </a:r>
          </a:p>
        </p:txBody>
      </p:sp>
      <p:sp>
        <p:nvSpPr>
          <p:cNvPr id="7" name="原创设计师QQ：598969553            _8"/>
          <p:cNvSpPr>
            <a:spLocks noChangeArrowheads="1"/>
          </p:cNvSpPr>
          <p:nvPr/>
        </p:nvSpPr>
        <p:spPr bwMode="auto">
          <a:xfrm>
            <a:off x="3471710" y="3626594"/>
            <a:ext cx="49238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cap="all" dirty="0">
                <a:solidFill>
                  <a:schemeClr val="bg1"/>
                </a:solidFill>
                <a:cs typeface="Arial" panose="020B0604020202020204" pitchFamily="34" charset="0"/>
              </a:rPr>
              <a:t>述职姓名：闫全飞       述职时间：</a:t>
            </a:r>
            <a:r>
              <a:rPr lang="en-US" altLang="zh-CN" sz="1600" cap="all" dirty="0">
                <a:solidFill>
                  <a:schemeClr val="bg1"/>
                </a:solidFill>
                <a:cs typeface="Arial" panose="020B0604020202020204" pitchFamily="34" charset="0"/>
              </a:rPr>
              <a:t>2019.5.xx</a:t>
            </a:r>
            <a:endParaRPr lang="zh-CN" altLang="en-US" sz="1600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7" y="286302"/>
            <a:ext cx="1957095" cy="670828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378"/>
    </mc:Choice>
    <mc:Fallback xmlns="">
      <p:transition advClick="0" advTm="337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0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32" name="文本框 31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>
                  <a:solidFill>
                    <a:srgbClr val="C00000"/>
                  </a:solidFill>
                </a:rPr>
                <a:t>创新</a:t>
              </a:r>
            </a:p>
          </p:txBody>
        </p:sp>
        <p:cxnSp>
          <p:nvCxnSpPr>
            <p:cNvPr id="33" name="直线连接符 32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+mj-ea"/>
                <a:ea typeface="+mj-ea"/>
              </a:rPr>
              <a:t>工作展望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2B9C8C-AA1A-4AEB-91DD-A41009D32AEB}"/>
              </a:ext>
            </a:extLst>
          </p:cNvPr>
          <p:cNvSpPr txBox="1"/>
          <p:nvPr/>
        </p:nvSpPr>
        <p:spPr>
          <a:xfrm>
            <a:off x="3833842" y="1466259"/>
            <a:ext cx="6559809" cy="1843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有道无术，术尚可求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学习</a:t>
            </a:r>
            <a:r>
              <a:rPr lang="en-US" altLang="zh-CN" dirty="0"/>
              <a:t>java</a:t>
            </a:r>
            <a:r>
              <a:rPr lang="zh-CN" altLang="en-US" dirty="0"/>
              <a:t>的解决方案，技术框架，让微服务更高效更合理。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学习</a:t>
            </a:r>
            <a:r>
              <a:rPr lang="en-US" altLang="zh-CN" dirty="0"/>
              <a:t>java</a:t>
            </a:r>
            <a:r>
              <a:rPr lang="zh-CN" altLang="en-US" dirty="0"/>
              <a:t>的基础知识，夯实基础。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学习更多的外围关于运维的知识，做到会用。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EAF10E3-C8F2-45CC-88DB-BD626905BC2E}"/>
              </a:ext>
            </a:extLst>
          </p:cNvPr>
          <p:cNvSpPr txBox="1"/>
          <p:nvPr/>
        </p:nvSpPr>
        <p:spPr>
          <a:xfrm>
            <a:off x="3833842" y="3682169"/>
            <a:ext cx="4455066" cy="1843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努力</a:t>
            </a:r>
            <a:r>
              <a:rPr lang="en-US" altLang="zh-CN" dirty="0"/>
              <a:t>/</a:t>
            </a:r>
            <a:r>
              <a:rPr lang="zh-CN" altLang="en-US" dirty="0"/>
              <a:t>用心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继续跟进金融贷前项目的开发和优化。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完成其他被安排的任务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积累项目经验</a:t>
            </a:r>
            <a:endParaRPr lang="en-US" altLang="zh-CN" dirty="0"/>
          </a:p>
        </p:txBody>
      </p:sp>
      <p:sp>
        <p:nvSpPr>
          <p:cNvPr id="44" name="任意多边形 15">
            <a:extLst>
              <a:ext uri="{FF2B5EF4-FFF2-40B4-BE49-F238E27FC236}">
                <a16:creationId xmlns:a16="http://schemas.microsoft.com/office/drawing/2014/main" id="{A604F14D-1725-4053-AD9C-4D1FD1752B32}"/>
              </a:ext>
            </a:extLst>
          </p:cNvPr>
          <p:cNvSpPr/>
          <p:nvPr/>
        </p:nvSpPr>
        <p:spPr bwMode="auto">
          <a:xfrm>
            <a:off x="1271246" y="1860510"/>
            <a:ext cx="1947441" cy="876966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技术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45" name="任意多边形 14">
            <a:extLst>
              <a:ext uri="{FF2B5EF4-FFF2-40B4-BE49-F238E27FC236}">
                <a16:creationId xmlns:a16="http://schemas.microsoft.com/office/drawing/2014/main" id="{A9FD9F1D-6BA2-4C44-BB26-01A6B0ECA3F3}"/>
              </a:ext>
            </a:extLst>
          </p:cNvPr>
          <p:cNvSpPr/>
          <p:nvPr/>
        </p:nvSpPr>
        <p:spPr bwMode="auto">
          <a:xfrm>
            <a:off x="1271246" y="4212792"/>
            <a:ext cx="1727986" cy="739316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400">
                <a:solidFill>
                  <a:schemeClr val="bg1"/>
                </a:solidFill>
              </a:rPr>
              <a:t>工作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"/>
          <p:cNvGrpSpPr/>
          <p:nvPr/>
        </p:nvGrpSpPr>
        <p:grpSpPr>
          <a:xfrm>
            <a:off x="2691793" y="1145941"/>
            <a:ext cx="1415772" cy="1315918"/>
            <a:chOff x="907951" y="2780928"/>
            <a:chExt cx="1647825" cy="1647825"/>
          </a:xfrm>
        </p:grpSpPr>
        <p:sp>
          <p:nvSpPr>
            <p:cNvPr id="6" name="椭圆 5"/>
            <p:cNvSpPr/>
            <p:nvPr/>
          </p:nvSpPr>
          <p:spPr>
            <a:xfrm>
              <a:off x="907951" y="2780928"/>
              <a:ext cx="1647825" cy="1647825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7"/>
            <p:cNvGrpSpPr/>
            <p:nvPr/>
          </p:nvGrpSpPr>
          <p:grpSpPr>
            <a:xfrm>
              <a:off x="976393" y="2849370"/>
              <a:ext cx="1510941" cy="1510941"/>
              <a:chOff x="976393" y="2849370"/>
              <a:chExt cx="1510941" cy="151094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976393" y="2849370"/>
                <a:ext cx="1510941" cy="1510941"/>
              </a:xfrm>
              <a:prstGeom prst="ellipse">
                <a:avLst/>
              </a:prstGeom>
              <a:solidFill>
                <a:srgbClr val="D024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中级工程师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57790" y="3492643"/>
                <a:ext cx="143398" cy="310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" name="组合 11"/>
          <p:cNvGrpSpPr/>
          <p:nvPr/>
        </p:nvGrpSpPr>
        <p:grpSpPr>
          <a:xfrm>
            <a:off x="5042101" y="1145941"/>
            <a:ext cx="1435754" cy="1266871"/>
            <a:chOff x="907951" y="2780928"/>
            <a:chExt cx="1647825" cy="1647825"/>
          </a:xfrm>
        </p:grpSpPr>
        <p:sp>
          <p:nvSpPr>
            <p:cNvPr id="13" name="椭圆 12"/>
            <p:cNvSpPr/>
            <p:nvPr/>
          </p:nvSpPr>
          <p:spPr>
            <a:xfrm>
              <a:off x="907951" y="2780928"/>
              <a:ext cx="1647825" cy="1647825"/>
            </a:xfrm>
            <a:prstGeom prst="ellipse">
              <a:avLst/>
            </a:prstGeom>
            <a:noFill/>
            <a:ln>
              <a:solidFill>
                <a:srgbClr val="1D2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4"/>
            <p:cNvGrpSpPr/>
            <p:nvPr/>
          </p:nvGrpSpPr>
          <p:grpSpPr>
            <a:xfrm>
              <a:off x="976393" y="2849370"/>
              <a:ext cx="1510941" cy="1510941"/>
              <a:chOff x="976393" y="2849370"/>
              <a:chExt cx="1510941" cy="1510941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976393" y="2849370"/>
                <a:ext cx="1510941" cy="1510941"/>
              </a:xfrm>
              <a:prstGeom prst="ellipse">
                <a:avLst/>
              </a:prstGeom>
              <a:solidFill>
                <a:srgbClr val="1D2D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170344" y="3255758"/>
                <a:ext cx="1195498" cy="899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高级工</a:t>
                </a:r>
                <a:endPara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程师</a:t>
                </a:r>
              </a:p>
            </p:txBody>
          </p:sp>
        </p:grpSp>
      </p:grpSp>
      <p:grpSp>
        <p:nvGrpSpPr>
          <p:cNvPr id="18" name="组合 18"/>
          <p:cNvGrpSpPr/>
          <p:nvPr/>
        </p:nvGrpSpPr>
        <p:grpSpPr>
          <a:xfrm>
            <a:off x="7389089" y="1145941"/>
            <a:ext cx="1356967" cy="1261261"/>
            <a:chOff x="907951" y="2780928"/>
            <a:chExt cx="1647825" cy="1647825"/>
          </a:xfrm>
        </p:grpSpPr>
        <p:sp>
          <p:nvSpPr>
            <p:cNvPr id="20" name="椭圆 19"/>
            <p:cNvSpPr/>
            <p:nvPr/>
          </p:nvSpPr>
          <p:spPr>
            <a:xfrm>
              <a:off x="907951" y="2780928"/>
              <a:ext cx="1647825" cy="1647825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1"/>
            <p:cNvGrpSpPr/>
            <p:nvPr/>
          </p:nvGrpSpPr>
          <p:grpSpPr>
            <a:xfrm>
              <a:off x="976393" y="2849370"/>
              <a:ext cx="1510941" cy="1510941"/>
              <a:chOff x="976393" y="2849370"/>
              <a:chExt cx="1510941" cy="1510941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976393" y="2849370"/>
                <a:ext cx="1510941" cy="1510941"/>
              </a:xfrm>
              <a:prstGeom prst="ellipse">
                <a:avLst/>
              </a:prstGeom>
              <a:solidFill>
                <a:srgbClr val="D024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166817" y="3368189"/>
                <a:ext cx="740628" cy="3105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架构师</a:t>
                </a:r>
              </a:p>
            </p:txBody>
          </p:sp>
        </p:grpSp>
      </p:grpSp>
      <p:grpSp>
        <p:nvGrpSpPr>
          <p:cNvPr id="31" name="组 30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32" name="文本框 31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>
                  <a:solidFill>
                    <a:srgbClr val="C00000"/>
                  </a:solidFill>
                </a:rPr>
                <a:t>创新</a:t>
              </a:r>
            </a:p>
          </p:txBody>
        </p:sp>
        <p:cxnSp>
          <p:nvCxnSpPr>
            <p:cNvPr id="33" name="直线连接符 32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+mj-ea"/>
                <a:ea typeface="+mj-ea"/>
              </a:rPr>
              <a:t>职业展望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0DD3DB-F1D2-407B-A6DE-7F3E667189CF}"/>
              </a:ext>
            </a:extLst>
          </p:cNvPr>
          <p:cNvSpPr txBox="1"/>
          <p:nvPr/>
        </p:nvSpPr>
        <p:spPr>
          <a:xfrm>
            <a:off x="1085222" y="3285811"/>
            <a:ext cx="4570482" cy="654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中级工程师：独当一面，独立解决技术难题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扎实基础，积累经验。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132A1DF-42D1-40CC-A538-F58EC065900C}"/>
              </a:ext>
            </a:extLst>
          </p:cNvPr>
          <p:cNvSpPr txBox="1"/>
          <p:nvPr/>
        </p:nvSpPr>
        <p:spPr>
          <a:xfrm>
            <a:off x="1087495" y="4048341"/>
            <a:ext cx="6143028" cy="654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高级工程师：有部分管理职责，带头攻克重大技术难题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扩展学习更多的内容，人员管理，项目管理，包括（有可能的话，</a:t>
            </a:r>
            <a:r>
              <a:rPr lang="en-US" altLang="zh-CN" sz="1400" dirty="0"/>
              <a:t>MBA</a:t>
            </a:r>
            <a:r>
              <a:rPr lang="zh-CN" altLang="en-US" sz="1400" dirty="0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C12CCB7-9A52-4FFF-B39D-4D33A21F0E68}"/>
              </a:ext>
            </a:extLst>
          </p:cNvPr>
          <p:cNvSpPr txBox="1"/>
          <p:nvPr/>
        </p:nvSpPr>
        <p:spPr>
          <a:xfrm>
            <a:off x="1135144" y="4774367"/>
            <a:ext cx="4570482" cy="654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架构师：需要了解产品线，设计技术框架。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了解市场，了解产品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14"/>
          <p:cNvSpPr/>
          <p:nvPr/>
        </p:nvSpPr>
        <p:spPr bwMode="auto">
          <a:xfrm>
            <a:off x="1966191" y="3861657"/>
            <a:ext cx="1601788" cy="639763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02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任意多边形 15"/>
          <p:cNvSpPr/>
          <p:nvPr/>
        </p:nvSpPr>
        <p:spPr bwMode="auto">
          <a:xfrm>
            <a:off x="1966191" y="1958046"/>
            <a:ext cx="1601788" cy="63976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8" name="矩形 7"/>
          <p:cNvSpPr/>
          <p:nvPr/>
        </p:nvSpPr>
        <p:spPr>
          <a:xfrm>
            <a:off x="3810721" y="2012413"/>
            <a:ext cx="6213766" cy="587469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技术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共享（避免出现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重复造轮子）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多交流技术，互相了解技术实现</a:t>
            </a:r>
          </a:p>
        </p:txBody>
      </p:sp>
      <p:sp>
        <p:nvSpPr>
          <p:cNvPr id="9" name="矩形 8"/>
          <p:cNvSpPr/>
          <p:nvPr/>
        </p:nvSpPr>
        <p:spPr>
          <a:xfrm>
            <a:off x="3907522" y="3861657"/>
            <a:ext cx="6213766" cy="587469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知识库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技术论坛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没有一个统一的知识共享平台，重复解决困难。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12" name="文本框 11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>
                  <a:solidFill>
                    <a:srgbClr val="C00000"/>
                  </a:solidFill>
                </a:rPr>
                <a:t>创新</a:t>
              </a:r>
            </a:p>
          </p:txBody>
        </p:sp>
        <p:cxnSp>
          <p:nvCxnSpPr>
            <p:cNvPr id="13" name="直线连接符 12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>
                <a:solidFill>
                  <a:srgbClr val="1C2C44"/>
                </a:solidFill>
                <a:latin typeface="+mj-ea"/>
                <a:ea typeface="+mj-ea"/>
              </a:rPr>
              <a:t>建议探讨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167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4" name="文本框 3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>
                  <a:solidFill>
                    <a:srgbClr val="C00000"/>
                  </a:solidFill>
                </a:rPr>
                <a:t>创新</a:t>
              </a:r>
            </a:p>
          </p:txBody>
        </p:sp>
        <p:cxnSp>
          <p:nvCxnSpPr>
            <p:cNvPr id="5" name="直线连接符 4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5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8228" y="38034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>
                <a:solidFill>
                  <a:srgbClr val="1C2C44"/>
                </a:solidFill>
                <a:latin typeface="+mj-ea"/>
                <a:ea typeface="+mj-ea"/>
              </a:rPr>
              <a:t>答辩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7402" cy="6858000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58"/>
          <p:cNvSpPr/>
          <p:nvPr/>
        </p:nvSpPr>
        <p:spPr bwMode="auto">
          <a:xfrm>
            <a:off x="0" y="5378624"/>
            <a:ext cx="12192000" cy="1495763"/>
          </a:xfrm>
          <a:custGeom>
            <a:avLst/>
            <a:gdLst>
              <a:gd name="connsiteX0" fmla="*/ 12192000 w 12192000"/>
              <a:gd name="connsiteY0" fmla="*/ 0 h 1495763"/>
              <a:gd name="connsiteX1" fmla="*/ 12192000 w 12192000"/>
              <a:gd name="connsiteY1" fmla="*/ 1377707 h 1495763"/>
              <a:gd name="connsiteX2" fmla="*/ 12192000 w 12192000"/>
              <a:gd name="connsiteY2" fmla="*/ 1495763 h 1495763"/>
              <a:gd name="connsiteX3" fmla="*/ 0 w 12192000"/>
              <a:gd name="connsiteY3" fmla="*/ 1495763 h 1495763"/>
              <a:gd name="connsiteX4" fmla="*/ 0 w 12192000"/>
              <a:gd name="connsiteY4" fmla="*/ 1418386 h 1495763"/>
              <a:gd name="connsiteX5" fmla="*/ 0 w 12192000"/>
              <a:gd name="connsiteY5" fmla="*/ 147020 h 1495763"/>
              <a:gd name="connsiteX6" fmla="*/ 5889320 w 12192000"/>
              <a:gd name="connsiteY6" fmla="*/ 1061100 h 1495763"/>
              <a:gd name="connsiteX7" fmla="*/ 12192000 w 12192000"/>
              <a:gd name="connsiteY7" fmla="*/ 0 h 149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495763">
                <a:moveTo>
                  <a:pt x="12192000" y="0"/>
                </a:moveTo>
                <a:cubicBezTo>
                  <a:pt x="12192000" y="0"/>
                  <a:pt x="12192000" y="0"/>
                  <a:pt x="12192000" y="1377707"/>
                </a:cubicBezTo>
                <a:lnTo>
                  <a:pt x="12192000" y="1495763"/>
                </a:lnTo>
                <a:lnTo>
                  <a:pt x="0" y="1495763"/>
                </a:lnTo>
                <a:lnTo>
                  <a:pt x="0" y="1418386"/>
                </a:lnTo>
                <a:cubicBezTo>
                  <a:pt x="0" y="1078954"/>
                  <a:pt x="0" y="661190"/>
                  <a:pt x="0" y="147020"/>
                </a:cubicBezTo>
                <a:cubicBezTo>
                  <a:pt x="1794070" y="757472"/>
                  <a:pt x="3758597" y="1061100"/>
                  <a:pt x="5889320" y="1061100"/>
                </a:cubicBezTo>
                <a:cubicBezTo>
                  <a:pt x="8186240" y="1061100"/>
                  <a:pt x="10287133" y="706335"/>
                  <a:pt x="12192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Freeform 27"/>
          <p:cNvSpPr/>
          <p:nvPr/>
        </p:nvSpPr>
        <p:spPr bwMode="auto">
          <a:xfrm>
            <a:off x="0" y="4558254"/>
            <a:ext cx="12192000" cy="1780219"/>
          </a:xfrm>
          <a:custGeom>
            <a:avLst/>
            <a:gdLst/>
            <a:ahLst/>
            <a:cxnLst>
              <a:cxn ang="0">
                <a:pos x="2861" y="225"/>
              </a:cxn>
              <a:cxn ang="0">
                <a:pos x="2861" y="0"/>
              </a:cxn>
              <a:cxn ang="0">
                <a:pos x="1415" y="516"/>
              </a:cxn>
              <a:cxn ang="0">
                <a:pos x="0" y="25"/>
              </a:cxn>
              <a:cxn ang="0">
                <a:pos x="0" y="271"/>
              </a:cxn>
              <a:cxn ang="0">
                <a:pos x="1382" y="557"/>
              </a:cxn>
              <a:cxn ang="0">
                <a:pos x="2861" y="225"/>
              </a:cxn>
            </a:cxnLst>
            <a:rect l="0" t="0" r="r" b="b"/>
            <a:pathLst>
              <a:path w="2861" h="557">
                <a:moveTo>
                  <a:pt x="2861" y="225"/>
                </a:moveTo>
                <a:cubicBezTo>
                  <a:pt x="2861" y="0"/>
                  <a:pt x="2861" y="0"/>
                  <a:pt x="2861" y="0"/>
                </a:cubicBezTo>
                <a:cubicBezTo>
                  <a:pt x="2436" y="344"/>
                  <a:pt x="1954" y="516"/>
                  <a:pt x="1415" y="516"/>
                </a:cubicBezTo>
                <a:cubicBezTo>
                  <a:pt x="889" y="516"/>
                  <a:pt x="417" y="352"/>
                  <a:pt x="0" y="25"/>
                </a:cubicBezTo>
                <a:cubicBezTo>
                  <a:pt x="0" y="271"/>
                  <a:pt x="0" y="271"/>
                  <a:pt x="0" y="271"/>
                </a:cubicBezTo>
                <a:cubicBezTo>
                  <a:pt x="421" y="462"/>
                  <a:pt x="882" y="557"/>
                  <a:pt x="1382" y="557"/>
                </a:cubicBezTo>
                <a:cubicBezTo>
                  <a:pt x="1921" y="557"/>
                  <a:pt x="2414" y="446"/>
                  <a:pt x="2861" y="225"/>
                </a:cubicBez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28"/>
          <p:cNvSpPr/>
          <p:nvPr/>
        </p:nvSpPr>
        <p:spPr bwMode="auto">
          <a:xfrm>
            <a:off x="0" y="5250170"/>
            <a:ext cx="12192000" cy="1188944"/>
          </a:xfrm>
          <a:custGeom>
            <a:avLst/>
            <a:gdLst/>
            <a:ahLst/>
            <a:cxnLst>
              <a:cxn ang="0">
                <a:pos x="2861" y="40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86"/>
              </a:cxn>
              <a:cxn ang="0">
                <a:pos x="1382" y="372"/>
              </a:cxn>
              <a:cxn ang="0">
                <a:pos x="2861" y="40"/>
              </a:cxn>
            </a:cxnLst>
            <a:rect l="0" t="0" r="r" b="b"/>
            <a:pathLst>
              <a:path w="2861" h="372">
                <a:moveTo>
                  <a:pt x="2861" y="40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86"/>
                  <a:pt x="0" y="86"/>
                  <a:pt x="0" y="86"/>
                </a:cubicBezTo>
                <a:cubicBezTo>
                  <a:pt x="421" y="277"/>
                  <a:pt x="882" y="372"/>
                  <a:pt x="1382" y="372"/>
                </a:cubicBezTo>
                <a:cubicBezTo>
                  <a:pt x="1921" y="372"/>
                  <a:pt x="2414" y="261"/>
                  <a:pt x="2861" y="40"/>
                </a:cubicBezTo>
                <a:close/>
              </a:path>
            </a:pathLst>
          </a:custGeom>
          <a:pattFill prst="pct75">
            <a:fgClr>
              <a:srgbClr val="FBF4D9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原创设计师QQ598969553               _2"/>
          <p:cNvSpPr/>
          <p:nvPr/>
        </p:nvSpPr>
        <p:spPr>
          <a:xfrm>
            <a:off x="2276941" y="2428650"/>
            <a:ext cx="7313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6000" b="1" dirty="0">
                <a:solidFill>
                  <a:schemeClr val="bg1"/>
                </a:solidFill>
                <a:latin typeface="+mj-ea"/>
              </a:rPr>
              <a:t>感谢大家的观看</a:t>
            </a:r>
          </a:p>
        </p:txBody>
      </p:sp>
      <p:sp>
        <p:nvSpPr>
          <p:cNvPr id="7" name="原创设计师QQ：598969553            _8"/>
          <p:cNvSpPr>
            <a:spLocks noChangeArrowheads="1"/>
          </p:cNvSpPr>
          <p:nvPr/>
        </p:nvSpPr>
        <p:spPr bwMode="auto">
          <a:xfrm>
            <a:off x="3471710" y="3735083"/>
            <a:ext cx="49238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cap="all" dirty="0">
                <a:solidFill>
                  <a:schemeClr val="bg1"/>
                </a:solidFill>
                <a:cs typeface="Arial" panose="020B0604020202020204" pitchFamily="34" charset="0"/>
              </a:rPr>
              <a:t>欢迎提出宝贵意见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56669" y="1904860"/>
            <a:ext cx="835398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j-ea"/>
              </a:rPr>
              <a:t>2019</a:t>
            </a:r>
            <a:r>
              <a:rPr lang="zh-CN" altLang="en-US" sz="3200" dirty="0">
                <a:solidFill>
                  <a:schemeClr val="bg1"/>
                </a:solidFill>
                <a:latin typeface="+mj-ea"/>
              </a:rPr>
              <a:t>年青岛中瑞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7" y="286302"/>
            <a:ext cx="1957095" cy="67082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自由: 形状 58"/>
          <p:cNvSpPr/>
          <p:nvPr/>
        </p:nvSpPr>
        <p:spPr bwMode="auto">
          <a:xfrm>
            <a:off x="0" y="5378624"/>
            <a:ext cx="12192000" cy="1495763"/>
          </a:xfrm>
          <a:custGeom>
            <a:avLst/>
            <a:gdLst>
              <a:gd name="connsiteX0" fmla="*/ 12192000 w 12192000"/>
              <a:gd name="connsiteY0" fmla="*/ 0 h 1495763"/>
              <a:gd name="connsiteX1" fmla="*/ 12192000 w 12192000"/>
              <a:gd name="connsiteY1" fmla="*/ 1377707 h 1495763"/>
              <a:gd name="connsiteX2" fmla="*/ 12192000 w 12192000"/>
              <a:gd name="connsiteY2" fmla="*/ 1495763 h 1495763"/>
              <a:gd name="connsiteX3" fmla="*/ 0 w 12192000"/>
              <a:gd name="connsiteY3" fmla="*/ 1495763 h 1495763"/>
              <a:gd name="connsiteX4" fmla="*/ 0 w 12192000"/>
              <a:gd name="connsiteY4" fmla="*/ 1418386 h 1495763"/>
              <a:gd name="connsiteX5" fmla="*/ 0 w 12192000"/>
              <a:gd name="connsiteY5" fmla="*/ 147020 h 1495763"/>
              <a:gd name="connsiteX6" fmla="*/ 5889320 w 12192000"/>
              <a:gd name="connsiteY6" fmla="*/ 1061100 h 1495763"/>
              <a:gd name="connsiteX7" fmla="*/ 12192000 w 12192000"/>
              <a:gd name="connsiteY7" fmla="*/ 0 h 149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495763">
                <a:moveTo>
                  <a:pt x="12192000" y="0"/>
                </a:moveTo>
                <a:cubicBezTo>
                  <a:pt x="12192000" y="0"/>
                  <a:pt x="12192000" y="0"/>
                  <a:pt x="12192000" y="1377707"/>
                </a:cubicBezTo>
                <a:lnTo>
                  <a:pt x="12192000" y="1495763"/>
                </a:lnTo>
                <a:lnTo>
                  <a:pt x="0" y="1495763"/>
                </a:lnTo>
                <a:lnTo>
                  <a:pt x="0" y="1418386"/>
                </a:lnTo>
                <a:cubicBezTo>
                  <a:pt x="0" y="1078954"/>
                  <a:pt x="0" y="661190"/>
                  <a:pt x="0" y="147020"/>
                </a:cubicBezTo>
                <a:cubicBezTo>
                  <a:pt x="1794070" y="757472"/>
                  <a:pt x="3758597" y="1061100"/>
                  <a:pt x="5889320" y="1061100"/>
                </a:cubicBezTo>
                <a:cubicBezTo>
                  <a:pt x="8186240" y="1061100"/>
                  <a:pt x="10287133" y="706335"/>
                  <a:pt x="12192000" y="0"/>
                </a:cubicBez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1C2C44"/>
              </a:solidFill>
            </a:endParaRPr>
          </a:p>
        </p:txBody>
      </p:sp>
      <p:sp>
        <p:nvSpPr>
          <p:cNvPr id="11" name="Freeform 27"/>
          <p:cNvSpPr/>
          <p:nvPr/>
        </p:nvSpPr>
        <p:spPr bwMode="auto">
          <a:xfrm>
            <a:off x="0" y="4558254"/>
            <a:ext cx="12192000" cy="1780219"/>
          </a:xfrm>
          <a:custGeom>
            <a:avLst/>
            <a:gdLst/>
            <a:ahLst/>
            <a:cxnLst>
              <a:cxn ang="0">
                <a:pos x="2861" y="225"/>
              </a:cxn>
              <a:cxn ang="0">
                <a:pos x="2861" y="0"/>
              </a:cxn>
              <a:cxn ang="0">
                <a:pos x="1415" y="516"/>
              </a:cxn>
              <a:cxn ang="0">
                <a:pos x="0" y="25"/>
              </a:cxn>
              <a:cxn ang="0">
                <a:pos x="0" y="271"/>
              </a:cxn>
              <a:cxn ang="0">
                <a:pos x="1382" y="557"/>
              </a:cxn>
              <a:cxn ang="0">
                <a:pos x="2861" y="225"/>
              </a:cxn>
            </a:cxnLst>
            <a:rect l="0" t="0" r="r" b="b"/>
            <a:pathLst>
              <a:path w="2861" h="557">
                <a:moveTo>
                  <a:pt x="2861" y="225"/>
                </a:moveTo>
                <a:cubicBezTo>
                  <a:pt x="2861" y="0"/>
                  <a:pt x="2861" y="0"/>
                  <a:pt x="2861" y="0"/>
                </a:cubicBezTo>
                <a:cubicBezTo>
                  <a:pt x="2436" y="344"/>
                  <a:pt x="1954" y="516"/>
                  <a:pt x="1415" y="516"/>
                </a:cubicBezTo>
                <a:cubicBezTo>
                  <a:pt x="889" y="516"/>
                  <a:pt x="417" y="352"/>
                  <a:pt x="0" y="25"/>
                </a:cubicBezTo>
                <a:cubicBezTo>
                  <a:pt x="0" y="271"/>
                  <a:pt x="0" y="271"/>
                  <a:pt x="0" y="271"/>
                </a:cubicBezTo>
                <a:cubicBezTo>
                  <a:pt x="421" y="462"/>
                  <a:pt x="882" y="557"/>
                  <a:pt x="1382" y="557"/>
                </a:cubicBezTo>
                <a:cubicBezTo>
                  <a:pt x="1921" y="557"/>
                  <a:pt x="2414" y="446"/>
                  <a:pt x="2861" y="225"/>
                </a:cubicBez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Freeform 28"/>
          <p:cNvSpPr/>
          <p:nvPr/>
        </p:nvSpPr>
        <p:spPr bwMode="auto">
          <a:xfrm>
            <a:off x="0" y="5250170"/>
            <a:ext cx="12192000" cy="1188944"/>
          </a:xfrm>
          <a:custGeom>
            <a:avLst/>
            <a:gdLst/>
            <a:ahLst/>
            <a:cxnLst>
              <a:cxn ang="0">
                <a:pos x="2861" y="40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86"/>
              </a:cxn>
              <a:cxn ang="0">
                <a:pos x="1382" y="372"/>
              </a:cxn>
              <a:cxn ang="0">
                <a:pos x="2861" y="40"/>
              </a:cxn>
            </a:cxnLst>
            <a:rect l="0" t="0" r="r" b="b"/>
            <a:pathLst>
              <a:path w="2861" h="372">
                <a:moveTo>
                  <a:pt x="2861" y="40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86"/>
                  <a:pt x="0" y="86"/>
                  <a:pt x="0" y="86"/>
                </a:cubicBezTo>
                <a:cubicBezTo>
                  <a:pt x="421" y="277"/>
                  <a:pt x="882" y="372"/>
                  <a:pt x="1382" y="372"/>
                </a:cubicBezTo>
                <a:cubicBezTo>
                  <a:pt x="1921" y="372"/>
                  <a:pt x="2414" y="261"/>
                  <a:pt x="2861" y="40"/>
                </a:cubicBezTo>
                <a:close/>
              </a:path>
            </a:pathLst>
          </a:custGeom>
          <a:pattFill prst="pct75">
            <a:fgClr>
              <a:srgbClr val="FBF4D9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文本框 6"/>
          <p:cNvSpPr txBox="1">
            <a:spLocks noChangeArrowheads="1"/>
          </p:cNvSpPr>
          <p:nvPr/>
        </p:nvSpPr>
        <p:spPr bwMode="auto">
          <a:xfrm>
            <a:off x="838164" y="279477"/>
            <a:ext cx="34049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2"/>
                </a:solidFill>
                <a:latin typeface="+mj-ea"/>
                <a:ea typeface="+mj-ea"/>
              </a:rPr>
              <a:t>目录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|</a:t>
            </a: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CONTENTS</a:t>
            </a:r>
          </a:p>
        </p:txBody>
      </p:sp>
      <p:sp>
        <p:nvSpPr>
          <p:cNvPr id="14" name="自由: 形状 3"/>
          <p:cNvSpPr/>
          <p:nvPr/>
        </p:nvSpPr>
        <p:spPr>
          <a:xfrm>
            <a:off x="1866557" y="2249827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18464" y="3828384"/>
            <a:ext cx="1107996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/>
              <a:t>职业展望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931307" y="2471865"/>
            <a:ext cx="1107996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/>
              <a:t>工作回顾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818464" y="2429518"/>
            <a:ext cx="1107996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accent1"/>
                </a:solidFill>
              </a:rPr>
              <a:t>个人介绍</a:t>
            </a:r>
          </a:p>
        </p:txBody>
      </p:sp>
      <p:sp>
        <p:nvSpPr>
          <p:cNvPr id="19" name="自由: 形状 21"/>
          <p:cNvSpPr/>
          <p:nvPr/>
        </p:nvSpPr>
        <p:spPr>
          <a:xfrm>
            <a:off x="1866557" y="3606346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自由: 形状 22"/>
          <p:cNvSpPr/>
          <p:nvPr/>
        </p:nvSpPr>
        <p:spPr>
          <a:xfrm>
            <a:off x="4960777" y="2249827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自由: 形状 23"/>
          <p:cNvSpPr/>
          <p:nvPr/>
        </p:nvSpPr>
        <p:spPr>
          <a:xfrm>
            <a:off x="4960777" y="3606346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05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881869" y="6139533"/>
            <a:ext cx="1822935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600" spc="300" dirty="0">
                <a:solidFill>
                  <a:schemeClr val="bg1"/>
                </a:solidFill>
              </a:rPr>
              <a:t>诚信</a:t>
            </a:r>
            <a:r>
              <a:rPr lang="en-US" altLang="zh-CN" sz="1600" spc="300" dirty="0">
                <a:solidFill>
                  <a:schemeClr val="bg1"/>
                </a:solidFill>
              </a:rPr>
              <a:t>·</a:t>
            </a:r>
            <a:r>
              <a:rPr lang="zh-CN" altLang="en-US" sz="1600" spc="300" dirty="0">
                <a:solidFill>
                  <a:schemeClr val="bg1"/>
                </a:solidFill>
              </a:rPr>
              <a:t>坚毅</a:t>
            </a:r>
            <a:r>
              <a:rPr lang="en-US" altLang="zh-CN" sz="1600" spc="300" dirty="0">
                <a:solidFill>
                  <a:schemeClr val="bg1"/>
                </a:solidFill>
              </a:rPr>
              <a:t>·</a:t>
            </a:r>
            <a:r>
              <a:rPr lang="zh-CN" altLang="en-US" sz="1600" spc="300" dirty="0">
                <a:solidFill>
                  <a:schemeClr val="bg1"/>
                </a:solidFill>
              </a:rPr>
              <a:t>创新</a:t>
            </a:r>
          </a:p>
        </p:txBody>
      </p:sp>
      <p:sp>
        <p:nvSpPr>
          <p:cNvPr id="22" name="自由: 形状 3"/>
          <p:cNvSpPr/>
          <p:nvPr/>
        </p:nvSpPr>
        <p:spPr>
          <a:xfrm>
            <a:off x="8096884" y="2249827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931307" y="3805665"/>
            <a:ext cx="646331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/>
              <a:t>答辩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048791" y="2429518"/>
            <a:ext cx="1107996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accent1"/>
                </a:solidFill>
              </a:rPr>
              <a:t>能力成长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>
                  <a:solidFill>
                    <a:srgbClr val="C00000"/>
                  </a:solidFill>
                </a:rPr>
                <a:t>创新</a:t>
              </a: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1C2C44"/>
                </a:solidFill>
                <a:latin typeface="+mj-ea"/>
                <a:ea typeface="+mj-ea"/>
              </a:rPr>
              <a:t>个人介绍</a:t>
            </a:r>
          </a:p>
        </p:txBody>
      </p:sp>
      <p:sp>
        <p:nvSpPr>
          <p:cNvPr id="42" name="原创设计师QQ：598969553              _3"/>
          <p:cNvSpPr/>
          <p:nvPr/>
        </p:nvSpPr>
        <p:spPr>
          <a:xfrm>
            <a:off x="1235870" y="2028777"/>
            <a:ext cx="703255" cy="7032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原创设计师QQ：598969553              _4"/>
          <p:cNvSpPr/>
          <p:nvPr/>
        </p:nvSpPr>
        <p:spPr>
          <a:xfrm>
            <a:off x="1235869" y="3171461"/>
            <a:ext cx="703255" cy="703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原创设计师QQ：598969553              _7"/>
          <p:cNvSpPr/>
          <p:nvPr/>
        </p:nvSpPr>
        <p:spPr>
          <a:xfrm>
            <a:off x="1267887" y="2059050"/>
            <a:ext cx="6976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01</a:t>
            </a:r>
            <a:endParaRPr lang="zh-CN" altLang="en-US" sz="4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原创设计师QQ：598969553              _8"/>
          <p:cNvSpPr/>
          <p:nvPr/>
        </p:nvSpPr>
        <p:spPr>
          <a:xfrm>
            <a:off x="1245395" y="3201811"/>
            <a:ext cx="6976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02</a:t>
            </a:r>
            <a:endParaRPr lang="zh-CN" altLang="en-US" sz="48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118065" y="2073557"/>
            <a:ext cx="4362393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月毕业于青岛滨海学院</a:t>
            </a:r>
            <a:endParaRPr lang="en-US" altLang="zh-CN" sz="1200" dirty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信息工程学院</a:t>
            </a:r>
            <a:endParaRPr lang="en-US" altLang="zh-CN" sz="1200" dirty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151317" y="3216241"/>
            <a:ext cx="4362393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-2019</a:t>
            </a: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1200" dirty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在青岛美迪康数字工程有限公司实习</a:t>
            </a:r>
            <a:endParaRPr lang="en-US" altLang="zh-CN" sz="1200" dirty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1"/>
          <p:cNvSpPr txBox="1"/>
          <p:nvPr/>
        </p:nvSpPr>
        <p:spPr>
          <a:xfrm>
            <a:off x="870109" y="1163453"/>
            <a:ext cx="495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C2C44"/>
                </a:solidFill>
              </a:rPr>
              <a:t>闫全飞（</a:t>
            </a:r>
            <a:r>
              <a:rPr lang="en-US" altLang="zh-CN" dirty="0">
                <a:solidFill>
                  <a:srgbClr val="1C2C44"/>
                </a:solidFill>
              </a:rPr>
              <a:t>23</a:t>
            </a:r>
            <a:r>
              <a:rPr lang="zh-CN" altLang="en-US" dirty="0">
                <a:solidFill>
                  <a:srgbClr val="1C2C44"/>
                </a:solidFill>
              </a:rPr>
              <a:t>岁）</a:t>
            </a:r>
          </a:p>
        </p:txBody>
      </p:sp>
      <p:sp>
        <p:nvSpPr>
          <p:cNvPr id="25" name="原创设计师QQ：598969553              _4"/>
          <p:cNvSpPr/>
          <p:nvPr/>
        </p:nvSpPr>
        <p:spPr>
          <a:xfrm>
            <a:off x="1235869" y="4349330"/>
            <a:ext cx="703255" cy="703255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原创设计师QQ：598969553              _8"/>
          <p:cNvSpPr/>
          <p:nvPr/>
        </p:nvSpPr>
        <p:spPr>
          <a:xfrm>
            <a:off x="1245395" y="4379680"/>
            <a:ext cx="6976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03</a:t>
            </a:r>
            <a:endParaRPr lang="zh-CN" altLang="en-US" sz="4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51316" y="4255610"/>
            <a:ext cx="4362393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善于探索</a:t>
            </a:r>
            <a:endParaRPr lang="en-US" altLang="zh-CN" sz="1200" dirty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对新技术充满兴趣</a:t>
            </a:r>
            <a:endParaRPr lang="en-US" altLang="zh-CN" sz="1200" dirty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有很强的学习能力</a:t>
            </a:r>
            <a:endParaRPr lang="en-US" altLang="zh-CN" sz="1200" dirty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491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>
                  <a:solidFill>
                    <a:srgbClr val="C00000"/>
                  </a:solidFill>
                </a:rPr>
                <a:t>创新</a:t>
              </a: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1C2C44"/>
                </a:solidFill>
                <a:latin typeface="+mj-ea"/>
                <a:ea typeface="+mj-ea"/>
              </a:rPr>
              <a:t>工作回顾</a:t>
            </a:r>
          </a:p>
        </p:txBody>
      </p:sp>
      <p:grpSp>
        <p:nvGrpSpPr>
          <p:cNvPr id="24" name="组合 59"/>
          <p:cNvGrpSpPr/>
          <p:nvPr/>
        </p:nvGrpSpPr>
        <p:grpSpPr>
          <a:xfrm>
            <a:off x="1786209" y="1867749"/>
            <a:ext cx="2254250" cy="3699312"/>
            <a:chOff x="1327150" y="2627501"/>
            <a:chExt cx="2254250" cy="3699312"/>
          </a:xfrm>
        </p:grpSpPr>
        <p:sp>
          <p:nvSpPr>
            <p:cNvPr id="25" name="矩形 24"/>
            <p:cNvSpPr/>
            <p:nvPr/>
          </p:nvSpPr>
          <p:spPr>
            <a:xfrm>
              <a:off x="1327150" y="2627501"/>
              <a:ext cx="2254250" cy="2812222"/>
            </a:xfrm>
            <a:prstGeom prst="rect">
              <a:avLst/>
            </a:prstGeom>
            <a:noFill/>
            <a:ln w="12700">
              <a:solidFill>
                <a:srgbClr val="1D2D4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61"/>
            <p:cNvGrpSpPr/>
            <p:nvPr/>
          </p:nvGrpSpPr>
          <p:grpSpPr>
            <a:xfrm>
              <a:off x="1522764" y="4461220"/>
              <a:ext cx="1863023" cy="1865593"/>
              <a:chOff x="1566476" y="4461220"/>
              <a:chExt cx="1863023" cy="1865593"/>
            </a:xfrm>
          </p:grpSpPr>
          <p:sp>
            <p:nvSpPr>
              <p:cNvPr id="28" name="Freeform 5"/>
              <p:cNvSpPr/>
              <p:nvPr/>
            </p:nvSpPr>
            <p:spPr bwMode="auto">
              <a:xfrm>
                <a:off x="1566476" y="4461220"/>
                <a:ext cx="1863023" cy="1865593"/>
              </a:xfrm>
              <a:custGeom>
                <a:avLst/>
                <a:gdLst>
                  <a:gd name="connsiteX0" fmla="*/ 0 w 1152002"/>
                  <a:gd name="connsiteY0" fmla="*/ 576001 h 1152002"/>
                  <a:gd name="connsiteX1" fmla="*/ 576001 w 1152002"/>
                  <a:gd name="connsiteY1" fmla="*/ 0 h 1152002"/>
                  <a:gd name="connsiteX2" fmla="*/ 1152002 w 1152002"/>
                  <a:gd name="connsiteY2" fmla="*/ 576001 h 1152002"/>
                  <a:gd name="connsiteX3" fmla="*/ 576001 w 1152002"/>
                  <a:gd name="connsiteY3" fmla="*/ 1152002 h 1152002"/>
                  <a:gd name="connsiteX4" fmla="*/ 0 w 1152002"/>
                  <a:gd name="connsiteY4" fmla="*/ 576001 h 115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2002" h="1152002">
                    <a:moveTo>
                      <a:pt x="0" y="576001"/>
                    </a:moveTo>
                    <a:cubicBezTo>
                      <a:pt x="0" y="257884"/>
                      <a:pt x="257884" y="0"/>
                      <a:pt x="576001" y="0"/>
                    </a:cubicBezTo>
                    <a:cubicBezTo>
                      <a:pt x="894118" y="0"/>
                      <a:pt x="1152002" y="257884"/>
                      <a:pt x="1152002" y="576001"/>
                    </a:cubicBezTo>
                    <a:cubicBezTo>
                      <a:pt x="1152002" y="894118"/>
                      <a:pt x="894118" y="1152002"/>
                      <a:pt x="576001" y="1152002"/>
                    </a:cubicBezTo>
                    <a:cubicBezTo>
                      <a:pt x="257884" y="1152002"/>
                      <a:pt x="0" y="894118"/>
                      <a:pt x="0" y="576001"/>
                    </a:cubicBezTo>
                    <a:close/>
                  </a:path>
                </a:pathLst>
              </a:custGeom>
              <a:solidFill>
                <a:srgbClr val="1D2D4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185852" tIns="185852" rIns="185852" bIns="185852" spcCol="1270" anchor="ctr"/>
              <a:lstStyle/>
              <a:p>
                <a:pPr algn="ctr" defTabSz="120015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id-ID" sz="27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764454" y="5175133"/>
                <a:ext cx="146706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蜜蜂买卖车</a:t>
                </a:r>
                <a:endPara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拍好车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669445" y="2854437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1D2D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文件资料管理</a:t>
              </a:r>
              <a:endParaRPr lang="en-US" altLang="zh-CN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88"/>
          <p:cNvGrpSpPr/>
          <p:nvPr/>
        </p:nvGrpSpPr>
        <p:grpSpPr>
          <a:xfrm>
            <a:off x="4968875" y="1867749"/>
            <a:ext cx="2254250" cy="3699312"/>
            <a:chOff x="1327150" y="2627501"/>
            <a:chExt cx="2254250" cy="3699312"/>
          </a:xfrm>
        </p:grpSpPr>
        <p:sp>
          <p:nvSpPr>
            <p:cNvPr id="31" name="矩形 30"/>
            <p:cNvSpPr/>
            <p:nvPr/>
          </p:nvSpPr>
          <p:spPr>
            <a:xfrm>
              <a:off x="1327150" y="2627501"/>
              <a:ext cx="2254250" cy="2812222"/>
            </a:xfrm>
            <a:prstGeom prst="rect">
              <a:avLst/>
            </a:prstGeom>
            <a:noFill/>
            <a:ln w="12700">
              <a:solidFill>
                <a:srgbClr val="D0243A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90"/>
            <p:cNvGrpSpPr/>
            <p:nvPr/>
          </p:nvGrpSpPr>
          <p:grpSpPr>
            <a:xfrm>
              <a:off x="1466189" y="4461220"/>
              <a:ext cx="1976182" cy="1865593"/>
              <a:chOff x="1509901" y="4461220"/>
              <a:chExt cx="1976182" cy="1865593"/>
            </a:xfrm>
          </p:grpSpPr>
          <p:sp>
            <p:nvSpPr>
              <p:cNvPr id="34" name="Freeform 5"/>
              <p:cNvSpPr/>
              <p:nvPr/>
            </p:nvSpPr>
            <p:spPr bwMode="auto">
              <a:xfrm>
                <a:off x="1566476" y="4461220"/>
                <a:ext cx="1863023" cy="1865593"/>
              </a:xfrm>
              <a:custGeom>
                <a:avLst/>
                <a:gdLst>
                  <a:gd name="connsiteX0" fmla="*/ 0 w 1152002"/>
                  <a:gd name="connsiteY0" fmla="*/ 576001 h 1152002"/>
                  <a:gd name="connsiteX1" fmla="*/ 576001 w 1152002"/>
                  <a:gd name="connsiteY1" fmla="*/ 0 h 1152002"/>
                  <a:gd name="connsiteX2" fmla="*/ 1152002 w 1152002"/>
                  <a:gd name="connsiteY2" fmla="*/ 576001 h 1152002"/>
                  <a:gd name="connsiteX3" fmla="*/ 576001 w 1152002"/>
                  <a:gd name="connsiteY3" fmla="*/ 1152002 h 1152002"/>
                  <a:gd name="connsiteX4" fmla="*/ 0 w 1152002"/>
                  <a:gd name="connsiteY4" fmla="*/ 576001 h 115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2002" h="1152002">
                    <a:moveTo>
                      <a:pt x="0" y="576001"/>
                    </a:moveTo>
                    <a:cubicBezTo>
                      <a:pt x="0" y="257884"/>
                      <a:pt x="257884" y="0"/>
                      <a:pt x="576001" y="0"/>
                    </a:cubicBezTo>
                    <a:cubicBezTo>
                      <a:pt x="894118" y="0"/>
                      <a:pt x="1152002" y="257884"/>
                      <a:pt x="1152002" y="576001"/>
                    </a:cubicBezTo>
                    <a:cubicBezTo>
                      <a:pt x="1152002" y="894118"/>
                      <a:pt x="894118" y="1152002"/>
                      <a:pt x="576001" y="1152002"/>
                    </a:cubicBezTo>
                    <a:cubicBezTo>
                      <a:pt x="257884" y="1152002"/>
                      <a:pt x="0" y="894118"/>
                      <a:pt x="0" y="576001"/>
                    </a:cubicBezTo>
                    <a:close/>
                  </a:path>
                </a:pathLst>
              </a:custGeom>
              <a:solidFill>
                <a:srgbClr val="D0243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185852" tIns="185852" rIns="185852" bIns="185852" spcCol="1270" anchor="ctr"/>
              <a:lstStyle/>
              <a:p>
                <a:pPr algn="ctr" defTabSz="120015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id-ID" sz="2700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509901" y="5175133"/>
                <a:ext cx="197618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Java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微服务框架</a:t>
                </a:r>
                <a:endPara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1548598" y="2848567"/>
              <a:ext cx="18113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D024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ELK</a:t>
              </a:r>
              <a:r>
                <a:rPr lang="zh-CN" altLang="en-US" sz="1200" b="1" dirty="0">
                  <a:solidFill>
                    <a:srgbClr val="D024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日志分析系统</a:t>
              </a:r>
              <a:endParaRPr lang="en-US" altLang="zh-CN" sz="1200" b="1" dirty="0">
                <a:solidFill>
                  <a:srgbClr val="D0243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94"/>
          <p:cNvGrpSpPr/>
          <p:nvPr/>
        </p:nvGrpSpPr>
        <p:grpSpPr>
          <a:xfrm>
            <a:off x="8140390" y="1867749"/>
            <a:ext cx="2254250" cy="3699312"/>
            <a:chOff x="1327150" y="2627501"/>
            <a:chExt cx="2254250" cy="3699312"/>
          </a:xfrm>
        </p:grpSpPr>
        <p:sp>
          <p:nvSpPr>
            <p:cNvPr id="37" name="矩形 36"/>
            <p:cNvSpPr/>
            <p:nvPr/>
          </p:nvSpPr>
          <p:spPr>
            <a:xfrm>
              <a:off x="1327150" y="2627501"/>
              <a:ext cx="2254250" cy="2812222"/>
            </a:xfrm>
            <a:prstGeom prst="rect">
              <a:avLst/>
            </a:prstGeom>
            <a:noFill/>
            <a:ln w="12700">
              <a:solidFill>
                <a:srgbClr val="1D2D4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96"/>
            <p:cNvGrpSpPr/>
            <p:nvPr/>
          </p:nvGrpSpPr>
          <p:grpSpPr>
            <a:xfrm>
              <a:off x="1522764" y="4461220"/>
              <a:ext cx="1863023" cy="1865593"/>
              <a:chOff x="1566476" y="4461220"/>
              <a:chExt cx="1863023" cy="1865593"/>
            </a:xfrm>
          </p:grpSpPr>
          <p:sp>
            <p:nvSpPr>
              <p:cNvPr id="40" name="Freeform 5"/>
              <p:cNvSpPr/>
              <p:nvPr/>
            </p:nvSpPr>
            <p:spPr bwMode="auto">
              <a:xfrm>
                <a:off x="1566476" y="4461220"/>
                <a:ext cx="1863023" cy="1865593"/>
              </a:xfrm>
              <a:custGeom>
                <a:avLst/>
                <a:gdLst>
                  <a:gd name="connsiteX0" fmla="*/ 0 w 1152002"/>
                  <a:gd name="connsiteY0" fmla="*/ 576001 h 1152002"/>
                  <a:gd name="connsiteX1" fmla="*/ 576001 w 1152002"/>
                  <a:gd name="connsiteY1" fmla="*/ 0 h 1152002"/>
                  <a:gd name="connsiteX2" fmla="*/ 1152002 w 1152002"/>
                  <a:gd name="connsiteY2" fmla="*/ 576001 h 1152002"/>
                  <a:gd name="connsiteX3" fmla="*/ 576001 w 1152002"/>
                  <a:gd name="connsiteY3" fmla="*/ 1152002 h 1152002"/>
                  <a:gd name="connsiteX4" fmla="*/ 0 w 1152002"/>
                  <a:gd name="connsiteY4" fmla="*/ 576001 h 115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2002" h="1152002">
                    <a:moveTo>
                      <a:pt x="0" y="576001"/>
                    </a:moveTo>
                    <a:cubicBezTo>
                      <a:pt x="0" y="257884"/>
                      <a:pt x="257884" y="0"/>
                      <a:pt x="576001" y="0"/>
                    </a:cubicBezTo>
                    <a:cubicBezTo>
                      <a:pt x="894118" y="0"/>
                      <a:pt x="1152002" y="257884"/>
                      <a:pt x="1152002" y="576001"/>
                    </a:cubicBezTo>
                    <a:cubicBezTo>
                      <a:pt x="1152002" y="894118"/>
                      <a:pt x="894118" y="1152002"/>
                      <a:pt x="576001" y="1152002"/>
                    </a:cubicBezTo>
                    <a:cubicBezTo>
                      <a:pt x="257884" y="1152002"/>
                      <a:pt x="0" y="894118"/>
                      <a:pt x="0" y="576001"/>
                    </a:cubicBezTo>
                    <a:close/>
                  </a:path>
                </a:pathLst>
              </a:custGeom>
              <a:solidFill>
                <a:srgbClr val="1D2D4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185852" tIns="185852" rIns="185852" bIns="185852" spcCol="1270" anchor="ctr"/>
              <a:lstStyle/>
              <a:p>
                <a:pPr algn="ctr" defTabSz="120015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id-ID" sz="2700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892698" y="5175133"/>
                <a:ext cx="12105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金融中台</a:t>
                </a:r>
                <a:endPara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951578" y="3217802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1D2D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客户中心</a:t>
              </a:r>
              <a:endParaRPr lang="en-US" altLang="zh-CN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A691A733-9814-45B9-B176-2D5DAF84466E}"/>
              </a:ext>
            </a:extLst>
          </p:cNvPr>
          <p:cNvSpPr/>
          <p:nvPr/>
        </p:nvSpPr>
        <p:spPr>
          <a:xfrm>
            <a:off x="2128506" y="274710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微信推送消息</a:t>
            </a:r>
            <a:endParaRPr lang="en-US" altLang="zh-CN" dirty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D7A8BD-8677-4E86-9D8C-A593B085B186}"/>
              </a:ext>
            </a:extLst>
          </p:cNvPr>
          <p:cNvSpPr/>
          <p:nvPr/>
        </p:nvSpPr>
        <p:spPr>
          <a:xfrm>
            <a:off x="5190322" y="2747104"/>
            <a:ext cx="18113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D024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r>
              <a:rPr lang="en-US" altLang="zh-CN" sz="1200" b="1" dirty="0">
                <a:solidFill>
                  <a:srgbClr val="D024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  <a:r>
              <a:rPr lang="zh-CN" altLang="en-US" sz="1200" b="1" dirty="0">
                <a:solidFill>
                  <a:srgbClr val="D024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配置中心</a:t>
            </a:r>
            <a:endParaRPr lang="en-US" altLang="zh-CN" sz="1200" b="1" dirty="0">
              <a:solidFill>
                <a:srgbClr val="D024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4BFE63C-CD8B-4709-AD15-AC76E7CD697D}"/>
              </a:ext>
            </a:extLst>
          </p:cNvPr>
          <p:cNvSpPr/>
          <p:nvPr/>
        </p:nvSpPr>
        <p:spPr>
          <a:xfrm>
            <a:off x="5164489" y="2430130"/>
            <a:ext cx="18113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D024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日志通过</a:t>
            </a:r>
            <a:r>
              <a:rPr lang="en-US" altLang="zh-CN" sz="1200" b="1" dirty="0">
                <a:solidFill>
                  <a:srgbClr val="D024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1200" b="1" dirty="0">
                <a:solidFill>
                  <a:srgbClr val="D024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</a:t>
            </a:r>
            <a:endParaRPr lang="en-US" altLang="zh-CN" sz="1200" b="1" dirty="0">
              <a:solidFill>
                <a:srgbClr val="D024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A416BF2-17F2-4007-9825-2432C271A15F}"/>
              </a:ext>
            </a:extLst>
          </p:cNvPr>
          <p:cNvSpPr/>
          <p:nvPr/>
        </p:nvSpPr>
        <p:spPr>
          <a:xfrm>
            <a:off x="5208411" y="3067512"/>
            <a:ext cx="18113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D024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200" b="1" dirty="0">
                <a:solidFill>
                  <a:srgbClr val="D024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altLang="zh-CN" sz="1200" b="1" dirty="0">
              <a:solidFill>
                <a:srgbClr val="D024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90BD803-C712-4FD2-A551-F9C58937AF72}"/>
              </a:ext>
            </a:extLst>
          </p:cNvPr>
          <p:cNvSpPr/>
          <p:nvPr/>
        </p:nvSpPr>
        <p:spPr>
          <a:xfrm>
            <a:off x="5208410" y="3358076"/>
            <a:ext cx="18113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D024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1200" b="1" dirty="0">
                <a:solidFill>
                  <a:srgbClr val="D024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1200" b="1" dirty="0">
              <a:solidFill>
                <a:srgbClr val="D024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901E76D-9F18-43AD-B79F-11D1ADD66117}"/>
              </a:ext>
            </a:extLst>
          </p:cNvPr>
          <p:cNvSpPr/>
          <p:nvPr/>
        </p:nvSpPr>
        <p:spPr>
          <a:xfrm>
            <a:off x="8764819" y="29498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金融贷前</a:t>
            </a:r>
            <a:endParaRPr lang="en-US" altLang="zh-CN" dirty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17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>
                  <a:solidFill>
                    <a:srgbClr val="C00000"/>
                  </a:solidFill>
                </a:rPr>
                <a:t>创新</a:t>
              </a: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1C2C44"/>
                </a:solidFill>
                <a:latin typeface="+mj-ea"/>
                <a:ea typeface="+mj-ea"/>
              </a:rPr>
              <a:t>工作回顾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8BB008-5D39-4B81-839C-1C282C18885E}"/>
              </a:ext>
            </a:extLst>
          </p:cNvPr>
          <p:cNvSpPr txBox="1"/>
          <p:nvPr/>
        </p:nvSpPr>
        <p:spPr>
          <a:xfrm>
            <a:off x="5029842" y="842006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蜜蜂买卖车</a:t>
            </a:r>
            <a:r>
              <a:rPr lang="en-US" altLang="zh-CN" dirty="0"/>
              <a:t>/</a:t>
            </a:r>
            <a:r>
              <a:rPr lang="zh-CN" altLang="en-US" dirty="0"/>
              <a:t>拍好车</a:t>
            </a:r>
          </a:p>
        </p:txBody>
      </p:sp>
      <p:sp>
        <p:nvSpPr>
          <p:cNvPr id="49" name="任意多边形 14">
            <a:extLst>
              <a:ext uri="{FF2B5EF4-FFF2-40B4-BE49-F238E27FC236}">
                <a16:creationId xmlns:a16="http://schemas.microsoft.com/office/drawing/2014/main" id="{C9094B7C-E339-474D-A364-CB01C5E56002}"/>
              </a:ext>
            </a:extLst>
          </p:cNvPr>
          <p:cNvSpPr/>
          <p:nvPr/>
        </p:nvSpPr>
        <p:spPr bwMode="auto">
          <a:xfrm>
            <a:off x="1966191" y="3861657"/>
            <a:ext cx="1601788" cy="639763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02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0" name="任意多边形 15">
            <a:extLst>
              <a:ext uri="{FF2B5EF4-FFF2-40B4-BE49-F238E27FC236}">
                <a16:creationId xmlns:a16="http://schemas.microsoft.com/office/drawing/2014/main" id="{5B465BD0-37CE-4A57-AF62-3E132F0DA68C}"/>
              </a:ext>
            </a:extLst>
          </p:cNvPr>
          <p:cNvSpPr/>
          <p:nvPr/>
        </p:nvSpPr>
        <p:spPr bwMode="auto">
          <a:xfrm>
            <a:off x="1966191" y="1958046"/>
            <a:ext cx="1601788" cy="63976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3C6C6B-8253-4A2C-9D64-0465A903DBA1}"/>
              </a:ext>
            </a:extLst>
          </p:cNvPr>
          <p:cNvSpPr txBox="1"/>
          <p:nvPr/>
        </p:nvSpPr>
        <p:spPr>
          <a:xfrm>
            <a:off x="4054207" y="1817783"/>
            <a:ext cx="62343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文档打印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前端打印：直接打印页面，后台组织数据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后台打印：通过组件在</a:t>
            </a:r>
            <a:r>
              <a:rPr lang="en-US" altLang="zh-CN" dirty="0"/>
              <a:t>ppt</a:t>
            </a:r>
            <a:r>
              <a:rPr lang="zh-CN" altLang="en-US" dirty="0"/>
              <a:t>模板上填写内容，最后打包成</a:t>
            </a:r>
            <a:r>
              <a:rPr lang="en-US" altLang="zh-CN" dirty="0"/>
              <a:t>zip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05CF382-3A18-4E10-8649-F726AB0BF5A1}"/>
              </a:ext>
            </a:extLst>
          </p:cNvPr>
          <p:cNvSpPr txBox="1"/>
          <p:nvPr/>
        </p:nvSpPr>
        <p:spPr>
          <a:xfrm>
            <a:off x="3984788" y="3744507"/>
            <a:ext cx="64716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微信推送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前端：微信开放平台</a:t>
            </a:r>
            <a:r>
              <a:rPr lang="en-US" altLang="zh-CN" dirty="0"/>
              <a:t>/</a:t>
            </a:r>
            <a:r>
              <a:rPr lang="zh-CN" altLang="en-US" dirty="0"/>
              <a:t>接入</a:t>
            </a:r>
            <a:r>
              <a:rPr lang="en-US" altLang="zh-CN" dirty="0"/>
              <a:t>LCRM</a:t>
            </a:r>
            <a:r>
              <a:rPr lang="zh-CN" altLang="en-US" dirty="0"/>
              <a:t>，第三方授权获取用户信息。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后台：直接调用公众平台开发者接口，推送模板消息。</a:t>
            </a:r>
          </a:p>
        </p:txBody>
      </p:sp>
    </p:spTree>
    <p:extLst>
      <p:ext uri="{BB962C8B-B14F-4D97-AF65-F5344CB8AC3E}">
        <p14:creationId xmlns:p14="http://schemas.microsoft.com/office/powerpoint/2010/main" val="138770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>
                  <a:solidFill>
                    <a:srgbClr val="C00000"/>
                  </a:solidFill>
                </a:rPr>
                <a:t>创新</a:t>
              </a: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1C2C44"/>
                </a:solidFill>
                <a:latin typeface="+mj-ea"/>
                <a:ea typeface="+mj-ea"/>
              </a:rPr>
              <a:t>工作回顾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8BB008-5D39-4B81-839C-1C282C18885E}"/>
              </a:ext>
            </a:extLst>
          </p:cNvPr>
          <p:cNvSpPr txBox="1"/>
          <p:nvPr/>
        </p:nvSpPr>
        <p:spPr>
          <a:xfrm>
            <a:off x="5029842" y="84200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微服务框架</a:t>
            </a:r>
          </a:p>
        </p:txBody>
      </p:sp>
      <p:sp>
        <p:nvSpPr>
          <p:cNvPr id="2" name="AutoShape 6" descr="_">
            <a:extLst>
              <a:ext uri="{FF2B5EF4-FFF2-40B4-BE49-F238E27FC236}">
                <a16:creationId xmlns:a16="http://schemas.microsoft.com/office/drawing/2014/main" id="{90A3053A-0617-452A-BA5D-87E84CA212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2" name="Picture 8" descr="_">
            <a:extLst>
              <a:ext uri="{FF2B5EF4-FFF2-40B4-BE49-F238E27FC236}">
                <a16:creationId xmlns:a16="http://schemas.microsoft.com/office/drawing/2014/main" id="{8D4AEE7E-B11C-4170-A7EE-202816215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499" y="1392211"/>
            <a:ext cx="8645357" cy="459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任意多边形 15">
            <a:extLst>
              <a:ext uri="{FF2B5EF4-FFF2-40B4-BE49-F238E27FC236}">
                <a16:creationId xmlns:a16="http://schemas.microsoft.com/office/drawing/2014/main" id="{8904ED83-6CFC-4B45-A5EC-96FD648F0ED2}"/>
              </a:ext>
            </a:extLst>
          </p:cNvPr>
          <p:cNvSpPr/>
          <p:nvPr/>
        </p:nvSpPr>
        <p:spPr bwMode="auto">
          <a:xfrm>
            <a:off x="91671" y="1512276"/>
            <a:ext cx="1601788" cy="63976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ELK</a:t>
            </a:r>
          </a:p>
        </p:txBody>
      </p:sp>
    </p:spTree>
    <p:extLst>
      <p:ext uri="{BB962C8B-B14F-4D97-AF65-F5344CB8AC3E}">
        <p14:creationId xmlns:p14="http://schemas.microsoft.com/office/powerpoint/2010/main" val="296319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>
                  <a:solidFill>
                    <a:srgbClr val="C00000"/>
                  </a:solidFill>
                </a:rPr>
                <a:t>创新</a:t>
              </a: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1C2C44"/>
                </a:solidFill>
                <a:latin typeface="+mj-ea"/>
                <a:ea typeface="+mj-ea"/>
              </a:rPr>
              <a:t>工作回顾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8BB008-5D39-4B81-839C-1C282C18885E}"/>
              </a:ext>
            </a:extLst>
          </p:cNvPr>
          <p:cNvSpPr txBox="1"/>
          <p:nvPr/>
        </p:nvSpPr>
        <p:spPr>
          <a:xfrm>
            <a:off x="5029842" y="84200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微服务框架</a:t>
            </a:r>
          </a:p>
        </p:txBody>
      </p:sp>
      <p:sp>
        <p:nvSpPr>
          <p:cNvPr id="2" name="AutoShape 6" descr="_">
            <a:extLst>
              <a:ext uri="{FF2B5EF4-FFF2-40B4-BE49-F238E27FC236}">
                <a16:creationId xmlns:a16="http://schemas.microsoft.com/office/drawing/2014/main" id="{90A3053A-0617-452A-BA5D-87E84CA212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任意多边形 15">
            <a:extLst>
              <a:ext uri="{FF2B5EF4-FFF2-40B4-BE49-F238E27FC236}">
                <a16:creationId xmlns:a16="http://schemas.microsoft.com/office/drawing/2014/main" id="{8904ED83-6CFC-4B45-A5EC-96FD648F0ED2}"/>
              </a:ext>
            </a:extLst>
          </p:cNvPr>
          <p:cNvSpPr/>
          <p:nvPr/>
        </p:nvSpPr>
        <p:spPr bwMode="auto">
          <a:xfrm>
            <a:off x="91671" y="1512276"/>
            <a:ext cx="1601788" cy="63976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EFK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CD2627C7-D2C7-496E-9D9A-19D923B55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540" y="1026672"/>
            <a:ext cx="90011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5B6024C-7B12-47E4-9F32-780AA72C969C}"/>
              </a:ext>
            </a:extLst>
          </p:cNvPr>
          <p:cNvSpPr txBox="1"/>
          <p:nvPr/>
        </p:nvSpPr>
        <p:spPr>
          <a:xfrm>
            <a:off x="1072896" y="5132832"/>
            <a:ext cx="8494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每个收集器读取单个日志文件以获取新内容，并将新日志数据发送到假脱机程序，</a:t>
            </a:r>
            <a:endParaRPr lang="en-US" altLang="zh-CN" dirty="0"/>
          </a:p>
          <a:p>
            <a:r>
              <a:rPr lang="zh-CN" altLang="en-US" dirty="0"/>
              <a:t>后者聚合事件并将聚合数据发送到您为</a:t>
            </a:r>
            <a:r>
              <a:rPr lang="en-US" altLang="zh-CN" dirty="0" err="1"/>
              <a:t>Filebeat</a:t>
            </a:r>
            <a:r>
              <a:rPr lang="zh-CN" altLang="en-US" dirty="0"/>
              <a:t>配置的输出。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44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>
                  <a:solidFill>
                    <a:srgbClr val="C00000"/>
                  </a:solidFill>
                </a:rPr>
                <a:t>创新</a:t>
              </a: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1C2C44"/>
                </a:solidFill>
                <a:latin typeface="+mj-ea"/>
                <a:ea typeface="+mj-ea"/>
              </a:rPr>
              <a:t>工作回顾</a:t>
            </a:r>
          </a:p>
        </p:txBody>
      </p:sp>
      <p:sp>
        <p:nvSpPr>
          <p:cNvPr id="2" name="AutoShape 6" descr="_">
            <a:extLst>
              <a:ext uri="{FF2B5EF4-FFF2-40B4-BE49-F238E27FC236}">
                <a16:creationId xmlns:a16="http://schemas.microsoft.com/office/drawing/2014/main" id="{90A3053A-0617-452A-BA5D-87E84CA212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任意多边形 15">
            <a:extLst>
              <a:ext uri="{FF2B5EF4-FFF2-40B4-BE49-F238E27FC236}">
                <a16:creationId xmlns:a16="http://schemas.microsoft.com/office/drawing/2014/main" id="{8904ED83-6CFC-4B45-A5EC-96FD648F0ED2}"/>
              </a:ext>
            </a:extLst>
          </p:cNvPr>
          <p:cNvSpPr/>
          <p:nvPr/>
        </p:nvSpPr>
        <p:spPr bwMode="auto">
          <a:xfrm>
            <a:off x="91671" y="1512276"/>
            <a:ext cx="1601788" cy="63976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</a:rPr>
              <a:t>金融贷前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C6CC29-153E-4D46-80B6-71533500E4A6}"/>
              </a:ext>
            </a:extLst>
          </p:cNvPr>
          <p:cNvSpPr txBox="1"/>
          <p:nvPr/>
        </p:nvSpPr>
        <p:spPr>
          <a:xfrm>
            <a:off x="2682240" y="215203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Redis</a:t>
            </a:r>
            <a:r>
              <a:rPr lang="zh-CN" altLang="en-US" dirty="0"/>
              <a:t>缓存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DBA32B-F596-4F29-B61C-B8E70826A469}"/>
              </a:ext>
            </a:extLst>
          </p:cNvPr>
          <p:cNvSpPr txBox="1"/>
          <p:nvPr/>
        </p:nvSpPr>
        <p:spPr>
          <a:xfrm>
            <a:off x="2682240" y="2927492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Dubbo</a:t>
            </a:r>
            <a:r>
              <a:rPr lang="zh-CN" altLang="en-US" dirty="0"/>
              <a:t>的远程调用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6458D66-01AB-4CBF-9FF3-ABE4460EFBF7}"/>
              </a:ext>
            </a:extLst>
          </p:cNvPr>
          <p:cNvSpPr txBox="1"/>
          <p:nvPr/>
        </p:nvSpPr>
        <p:spPr>
          <a:xfrm>
            <a:off x="2682239" y="377586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正在开发，处于编码状态</a:t>
            </a:r>
          </a:p>
        </p:txBody>
      </p:sp>
    </p:spTree>
    <p:extLst>
      <p:ext uri="{BB962C8B-B14F-4D97-AF65-F5344CB8AC3E}">
        <p14:creationId xmlns:p14="http://schemas.microsoft.com/office/powerpoint/2010/main" val="170069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6895214" y="1692055"/>
            <a:ext cx="4468065" cy="4951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专业的人做专业的事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前端组件化</a:t>
            </a:r>
          </a:p>
        </p:txBody>
      </p:sp>
      <p:sp>
        <p:nvSpPr>
          <p:cNvPr id="12" name="矩形 11"/>
          <p:cNvSpPr/>
          <p:nvPr/>
        </p:nvSpPr>
        <p:spPr>
          <a:xfrm>
            <a:off x="1404439" y="1676676"/>
            <a:ext cx="2161721" cy="565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</a:rPr>
              <a:t>传统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MVC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MH_Other_2"/>
          <p:cNvSpPr/>
          <p:nvPr>
            <p:custDataLst>
              <p:tags r:id="rId1"/>
            </p:custDataLst>
          </p:nvPr>
        </p:nvSpPr>
        <p:spPr>
          <a:xfrm>
            <a:off x="1252039" y="1496634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MH_Other_2"/>
          <p:cNvSpPr/>
          <p:nvPr>
            <p:custDataLst>
              <p:tags r:id="rId2"/>
            </p:custDataLst>
          </p:nvPr>
        </p:nvSpPr>
        <p:spPr>
          <a:xfrm rot="10800000">
            <a:off x="5967582" y="5652157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031673" y="1676676"/>
            <a:ext cx="1985560" cy="565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</a:rPr>
              <a:t>前后分离</a:t>
            </a:r>
          </a:p>
        </p:txBody>
      </p:sp>
      <p:grpSp>
        <p:nvGrpSpPr>
          <p:cNvPr id="16" name="组 15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>
                  <a:solidFill>
                    <a:srgbClr val="C00000"/>
                  </a:solidFill>
                </a:rPr>
                <a:t>创新</a:t>
              </a: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1C2C44"/>
                </a:solidFill>
                <a:latin typeface="+mj-ea"/>
                <a:ea typeface="+mj-ea"/>
              </a:rPr>
              <a:t>能力成长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46B2CBB-2342-4196-85FF-9682B393A4FF}"/>
              </a:ext>
            </a:extLst>
          </p:cNvPr>
          <p:cNvSpPr/>
          <p:nvPr/>
        </p:nvSpPr>
        <p:spPr>
          <a:xfrm>
            <a:off x="1404437" y="2692097"/>
            <a:ext cx="2161721" cy="565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</a:rPr>
              <a:t>单体应用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6725C1-428B-4B56-B437-10F422880B82}"/>
              </a:ext>
            </a:extLst>
          </p:cNvPr>
          <p:cNvSpPr/>
          <p:nvPr/>
        </p:nvSpPr>
        <p:spPr>
          <a:xfrm>
            <a:off x="4031673" y="2692097"/>
            <a:ext cx="1985560" cy="565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</a:rPr>
              <a:t>微服务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4E55739-3F2F-4D5E-A4AC-1AF24A4E6ADD}"/>
              </a:ext>
            </a:extLst>
          </p:cNvPr>
          <p:cNvSpPr/>
          <p:nvPr/>
        </p:nvSpPr>
        <p:spPr>
          <a:xfrm>
            <a:off x="1404436" y="3789200"/>
            <a:ext cx="2161721" cy="565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C#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29C04E2-7B3C-4C0C-9CAD-954D370FC6D9}"/>
              </a:ext>
            </a:extLst>
          </p:cNvPr>
          <p:cNvSpPr/>
          <p:nvPr/>
        </p:nvSpPr>
        <p:spPr>
          <a:xfrm>
            <a:off x="4031673" y="3789200"/>
            <a:ext cx="1985560" cy="565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JAVA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A4F4F3F-4F59-4EAA-AD41-4C0977AA80E0}"/>
              </a:ext>
            </a:extLst>
          </p:cNvPr>
          <p:cNvSpPr/>
          <p:nvPr/>
        </p:nvSpPr>
        <p:spPr>
          <a:xfrm>
            <a:off x="1404435" y="4975010"/>
            <a:ext cx="2161721" cy="565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FTP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5E2AFA1-70A2-4EDA-A27D-569F2881D9AD}"/>
              </a:ext>
            </a:extLst>
          </p:cNvPr>
          <p:cNvSpPr/>
          <p:nvPr/>
        </p:nvSpPr>
        <p:spPr>
          <a:xfrm>
            <a:off x="4031673" y="4975077"/>
            <a:ext cx="1985560" cy="565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CI/CD</a:t>
            </a:r>
          </a:p>
          <a:p>
            <a:pPr algn="ctr"/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</a:rPr>
              <a:t>（虚拟化）</a:t>
            </a:r>
          </a:p>
        </p:txBody>
      </p:sp>
      <p:sp>
        <p:nvSpPr>
          <p:cNvPr id="32" name="TextBox 11">
            <a:extLst>
              <a:ext uri="{FF2B5EF4-FFF2-40B4-BE49-F238E27FC236}">
                <a16:creationId xmlns:a16="http://schemas.microsoft.com/office/drawing/2014/main" id="{34515686-AD03-4A1F-99DE-97FB19F8AEDA}"/>
              </a:ext>
            </a:extLst>
          </p:cNvPr>
          <p:cNvSpPr txBox="1"/>
          <p:nvPr/>
        </p:nvSpPr>
        <p:spPr>
          <a:xfrm>
            <a:off x="6895213" y="2626421"/>
            <a:ext cx="4468065" cy="4951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业务功能拆分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模块化解决复杂问题（代码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调试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运维部署）</a:t>
            </a:r>
          </a:p>
        </p:txBody>
      </p:sp>
      <p:sp>
        <p:nvSpPr>
          <p:cNvPr id="33" name="TextBox 11">
            <a:extLst>
              <a:ext uri="{FF2B5EF4-FFF2-40B4-BE49-F238E27FC236}">
                <a16:creationId xmlns:a16="http://schemas.microsoft.com/office/drawing/2014/main" id="{0D3913F6-01A0-4872-B8D3-747EB2FC4477}"/>
              </a:ext>
            </a:extLst>
          </p:cNvPr>
          <p:cNvSpPr txBox="1"/>
          <p:nvPr/>
        </p:nvSpPr>
        <p:spPr>
          <a:xfrm>
            <a:off x="6895213" y="3565612"/>
            <a:ext cx="4468065" cy="1012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不仅是一门语言，更多的是解决方案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SpringBoot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/Cloud</a:t>
            </a: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没有基础，很多简化方法不知道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仍有很多解决方案（思路）待发现</a:t>
            </a:r>
          </a:p>
        </p:txBody>
      </p:sp>
      <p:sp>
        <p:nvSpPr>
          <p:cNvPr id="34" name="TextBox 11">
            <a:extLst>
              <a:ext uri="{FF2B5EF4-FFF2-40B4-BE49-F238E27FC236}">
                <a16:creationId xmlns:a16="http://schemas.microsoft.com/office/drawing/2014/main" id="{B375AEC0-3B55-49EC-8C52-609BE6999239}"/>
              </a:ext>
            </a:extLst>
          </p:cNvPr>
          <p:cNvSpPr txBox="1"/>
          <p:nvPr/>
        </p:nvSpPr>
        <p:spPr>
          <a:xfrm>
            <a:off x="6895213" y="4970719"/>
            <a:ext cx="4468065" cy="2366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个人业余探索，还未应用到实际工作中</a:t>
            </a:r>
          </a:p>
        </p:txBody>
      </p:sp>
    </p:spTree>
    <p:extLst>
      <p:ext uri="{BB962C8B-B14F-4D97-AF65-F5344CB8AC3E}">
        <p14:creationId xmlns:p14="http://schemas.microsoft.com/office/powerpoint/2010/main" val="21422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4042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4042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​​">
  <a:themeElements>
    <a:clrScheme name="自定义 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2D46"/>
      </a:accent1>
      <a:accent2>
        <a:srgbClr val="CF253B"/>
      </a:accent2>
      <a:accent3>
        <a:srgbClr val="1D2D46"/>
      </a:accent3>
      <a:accent4>
        <a:srgbClr val="CF253B"/>
      </a:accent4>
      <a:accent5>
        <a:srgbClr val="1D2D46"/>
      </a:accent5>
      <a:accent6>
        <a:srgbClr val="CF253B"/>
      </a:accent6>
      <a:hlink>
        <a:srgbClr val="0563C1"/>
      </a:hlink>
      <a:folHlink>
        <a:srgbClr val="954F72"/>
      </a:folHlink>
    </a:clrScheme>
    <a:fontScheme name="模板">
      <a:majorFont>
        <a:latin typeface="微软雅黑"/>
        <a:ea typeface="微软雅黑"/>
        <a:cs typeface=""/>
      </a:majorFont>
      <a:minorFont>
        <a:latin typeface="华文细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pattFill prst="pct75">
          <a:fgClr>
            <a:srgbClr val="4F434A"/>
          </a:fgClr>
          <a:bgClr>
            <a:srgbClr val="918D9C"/>
          </a:bgClr>
        </a:pattFill>
        <a:ln>
          <a:noFill/>
        </a:ln>
      </a:spPr>
      <a:bodyPr rtlCol="0" anchor="ctr"/>
      <a:lstStyle>
        <a:defPPr algn="ctr"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1495</Words>
  <Application>Microsoft Office PowerPoint</Application>
  <PresentationFormat>宽屏</PresentationFormat>
  <Paragraphs>216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DengXian</vt:lpstr>
      <vt:lpstr>DengXian</vt:lpstr>
      <vt:lpstr>华文细黑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经典英伦大气简洁高端融资策划报告模版</dc:title>
  <dc:creator>Administrator</dc:creator>
  <cp:lastModifiedBy>闫 全飞</cp:lastModifiedBy>
  <cp:revision>83</cp:revision>
  <dcterms:created xsi:type="dcterms:W3CDTF">2016-10-22T11:38:00Z</dcterms:created>
  <dcterms:modified xsi:type="dcterms:W3CDTF">2019-05-21T02:55:44Z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2</vt:lpwstr>
  </property>
</Properties>
</file>